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3" r:id="rId2"/>
    <p:sldId id="257" r:id="rId3"/>
    <p:sldId id="258" r:id="rId4"/>
    <p:sldId id="259" r:id="rId5"/>
    <p:sldId id="260" r:id="rId6"/>
    <p:sldId id="278" r:id="rId7"/>
    <p:sldId id="305" r:id="rId8"/>
    <p:sldId id="275" r:id="rId9"/>
    <p:sldId id="288" r:id="rId10"/>
    <p:sldId id="292" r:id="rId11"/>
    <p:sldId id="293" r:id="rId12"/>
    <p:sldId id="294" r:id="rId13"/>
    <p:sldId id="306" r:id="rId14"/>
    <p:sldId id="295" r:id="rId15"/>
    <p:sldId id="307" r:id="rId16"/>
    <p:sldId id="296" r:id="rId17"/>
    <p:sldId id="308" r:id="rId18"/>
    <p:sldId id="309" r:id="rId19"/>
    <p:sldId id="310" r:id="rId20"/>
    <p:sldId id="312" r:id="rId21"/>
    <p:sldId id="311" r:id="rId22"/>
    <p:sldId id="297" r:id="rId23"/>
    <p:sldId id="287" r:id="rId24"/>
    <p:sldId id="276"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6D1"/>
    <a:srgbClr val="D42428"/>
    <a:srgbClr val="385723"/>
    <a:srgbClr val="E6E7E9"/>
    <a:srgbClr val="03A1A4"/>
    <a:srgbClr val="EF3078"/>
    <a:srgbClr val="D9D9D9"/>
    <a:srgbClr val="3B5998"/>
    <a:srgbClr val="EE952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3F619-7C23-4E6A-8681-1C7894CC02B2}" v="80" dt="2021-09-17T11:09:54.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660"/>
  </p:normalViewPr>
  <p:slideViewPr>
    <p:cSldViewPr snapToGrid="0">
      <p:cViewPr varScale="1">
        <p:scale>
          <a:sx n="72" d="100"/>
          <a:sy n="72" d="100"/>
        </p:scale>
        <p:origin x="7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slan Ramzan" userId="b5d1ffeecbc0bf42" providerId="Windows Live" clId="Web-{5AC3F619-7C23-4E6A-8681-1C7894CC02B2}"/>
    <pc:docChg chg="addSld modSld sldOrd">
      <pc:chgData name="Arslan Ramzan" userId="b5d1ffeecbc0bf42" providerId="Windows Live" clId="Web-{5AC3F619-7C23-4E6A-8681-1C7894CC02B2}" dt="2021-09-17T11:09:54.360" v="61" actId="14100"/>
      <pc:docMkLst>
        <pc:docMk/>
      </pc:docMkLst>
      <pc:sldChg chg="modSp modTransition delAnim modAnim">
        <pc:chgData name="Arslan Ramzan" userId="b5d1ffeecbc0bf42" providerId="Windows Live" clId="Web-{5AC3F619-7C23-4E6A-8681-1C7894CC02B2}" dt="2021-09-17T11:07:11.137" v="60"/>
        <pc:sldMkLst>
          <pc:docMk/>
          <pc:sldMk cId="0" sldId="257"/>
        </pc:sldMkLst>
        <pc:spChg chg="mod">
          <ac:chgData name="Arslan Ramzan" userId="b5d1ffeecbc0bf42" providerId="Windows Live" clId="Web-{5AC3F619-7C23-4E6A-8681-1C7894CC02B2}" dt="2021-09-17T10:39:28.309" v="46" actId="20577"/>
          <ac:spMkLst>
            <pc:docMk/>
            <pc:sldMk cId="0" sldId="257"/>
            <ac:spMk id="1048584" creationId="{00000000-0000-0000-0000-000000000000}"/>
          </ac:spMkLst>
        </pc:spChg>
      </pc:sldChg>
      <pc:sldChg chg="modSp">
        <pc:chgData name="Arslan Ramzan" userId="b5d1ffeecbc0bf42" providerId="Windows Live" clId="Web-{5AC3F619-7C23-4E6A-8681-1C7894CC02B2}" dt="2021-09-17T10:35:32.053" v="4" actId="20577"/>
        <pc:sldMkLst>
          <pc:docMk/>
          <pc:sldMk cId="0" sldId="258"/>
        </pc:sldMkLst>
        <pc:spChg chg="mod">
          <ac:chgData name="Arslan Ramzan" userId="b5d1ffeecbc0bf42" providerId="Windows Live" clId="Web-{5AC3F619-7C23-4E6A-8681-1C7894CC02B2}" dt="2021-09-17T10:35:32.053" v="4" actId="20577"/>
          <ac:spMkLst>
            <pc:docMk/>
            <pc:sldMk cId="0" sldId="258"/>
            <ac:spMk id="1048596" creationId="{00000000-0000-0000-0000-000000000000}"/>
          </ac:spMkLst>
        </pc:spChg>
      </pc:sldChg>
      <pc:sldChg chg="modSp">
        <pc:chgData name="Arslan Ramzan" userId="b5d1ffeecbc0bf42" providerId="Windows Live" clId="Web-{5AC3F619-7C23-4E6A-8681-1C7894CC02B2}" dt="2021-09-17T10:37:40.791" v="18" actId="1076"/>
        <pc:sldMkLst>
          <pc:docMk/>
          <pc:sldMk cId="0" sldId="259"/>
        </pc:sldMkLst>
        <pc:spChg chg="mod">
          <ac:chgData name="Arslan Ramzan" userId="b5d1ffeecbc0bf42" providerId="Windows Live" clId="Web-{5AC3F619-7C23-4E6A-8681-1C7894CC02B2}" dt="2021-09-17T10:37:40.759" v="15" actId="1076"/>
          <ac:spMkLst>
            <pc:docMk/>
            <pc:sldMk cId="0" sldId="259"/>
            <ac:spMk id="1048597" creationId="{00000000-0000-0000-0000-000000000000}"/>
          </ac:spMkLst>
        </pc:spChg>
        <pc:spChg chg="mod">
          <ac:chgData name="Arslan Ramzan" userId="b5d1ffeecbc0bf42" providerId="Windows Live" clId="Web-{5AC3F619-7C23-4E6A-8681-1C7894CC02B2}" dt="2021-09-17T10:37:40.791" v="18" actId="1076"/>
          <ac:spMkLst>
            <pc:docMk/>
            <pc:sldMk cId="0" sldId="259"/>
            <ac:spMk id="1048603" creationId="{00000000-0000-0000-0000-000000000000}"/>
          </ac:spMkLst>
        </pc:spChg>
        <pc:grpChg chg="mod">
          <ac:chgData name="Arslan Ramzan" userId="b5d1ffeecbc0bf42" providerId="Windows Live" clId="Web-{5AC3F619-7C23-4E6A-8681-1C7894CC02B2}" dt="2021-09-17T10:37:40.775" v="17" actId="1076"/>
          <ac:grpSpMkLst>
            <pc:docMk/>
            <pc:sldMk cId="0" sldId="259"/>
            <ac:grpSpMk id="41" creationId="{00000000-0000-0000-0000-000000000000}"/>
          </ac:grpSpMkLst>
        </pc:grpChg>
        <pc:picChg chg="mod">
          <ac:chgData name="Arslan Ramzan" userId="b5d1ffeecbc0bf42" providerId="Windows Live" clId="Web-{5AC3F619-7C23-4E6A-8681-1C7894CC02B2}" dt="2021-09-17T10:37:40.775" v="16" actId="1076"/>
          <ac:picMkLst>
            <pc:docMk/>
            <pc:sldMk cId="0" sldId="259"/>
            <ac:picMk id="2097153" creationId="{00000000-0000-0000-0000-000000000000}"/>
          </ac:picMkLst>
        </pc:picChg>
      </pc:sldChg>
      <pc:sldChg chg="modSp">
        <pc:chgData name="Arslan Ramzan" userId="b5d1ffeecbc0bf42" providerId="Windows Live" clId="Web-{5AC3F619-7C23-4E6A-8681-1C7894CC02B2}" dt="2021-09-17T10:38:03.963" v="23" actId="1076"/>
        <pc:sldMkLst>
          <pc:docMk/>
          <pc:sldMk cId="0" sldId="275"/>
        </pc:sldMkLst>
        <pc:spChg chg="mod">
          <ac:chgData name="Arslan Ramzan" userId="b5d1ffeecbc0bf42" providerId="Windows Live" clId="Web-{5AC3F619-7C23-4E6A-8681-1C7894CC02B2}" dt="2021-09-17T10:37:56.900" v="21" actId="1076"/>
          <ac:spMkLst>
            <pc:docMk/>
            <pc:sldMk cId="0" sldId="275"/>
            <ac:spMk id="2" creationId="{FE16B222-1F85-47AE-BFF9-ED05F89C7EBB}"/>
          </ac:spMkLst>
        </pc:spChg>
        <pc:spChg chg="mod">
          <ac:chgData name="Arslan Ramzan" userId="b5d1ffeecbc0bf42" providerId="Windows Live" clId="Web-{5AC3F619-7C23-4E6A-8681-1C7894CC02B2}" dt="2021-09-17T10:37:56.900" v="22" actId="1076"/>
          <ac:spMkLst>
            <pc:docMk/>
            <pc:sldMk cId="0" sldId="275"/>
            <ac:spMk id="3" creationId="{1966043E-708F-4C44-97AA-D039B11395DC}"/>
          </ac:spMkLst>
        </pc:spChg>
        <pc:spChg chg="mod">
          <ac:chgData name="Arslan Ramzan" userId="b5d1ffeecbc0bf42" providerId="Windows Live" clId="Web-{5AC3F619-7C23-4E6A-8681-1C7894CC02B2}" dt="2021-09-17T10:38:03.963" v="23" actId="1076"/>
          <ac:spMkLst>
            <pc:docMk/>
            <pc:sldMk cId="0" sldId="275"/>
            <ac:spMk id="5" creationId="{6D3DF6D8-DA4C-4F0B-90B0-937C0FB65180}"/>
          </ac:spMkLst>
        </pc:spChg>
        <pc:spChg chg="mod">
          <ac:chgData name="Arslan Ramzan" userId="b5d1ffeecbc0bf42" providerId="Windows Live" clId="Web-{5AC3F619-7C23-4E6A-8681-1C7894CC02B2}" dt="2021-09-17T10:37:56.900" v="20" actId="1076"/>
          <ac:spMkLst>
            <pc:docMk/>
            <pc:sldMk cId="0" sldId="275"/>
            <ac:spMk id="13" creationId="{80E1C75D-EE85-460B-8D97-CC9F5373EF16}"/>
          </ac:spMkLst>
        </pc:spChg>
        <pc:grpChg chg="mod">
          <ac:chgData name="Arslan Ramzan" userId="b5d1ffeecbc0bf42" providerId="Windows Live" clId="Web-{5AC3F619-7C23-4E6A-8681-1C7894CC02B2}" dt="2021-09-17T10:37:56.885" v="19" actId="1076"/>
          <ac:grpSpMkLst>
            <pc:docMk/>
            <pc:sldMk cId="0" sldId="275"/>
            <ac:grpSpMk id="6" creationId="{F6DCB558-7F41-4F3A-8DB5-BCA4F88C6583}"/>
          </ac:grpSpMkLst>
        </pc:grpChg>
      </pc:sldChg>
      <pc:sldChg chg="modSp">
        <pc:chgData name="Arslan Ramzan" userId="b5d1ffeecbc0bf42" providerId="Windows Live" clId="Web-{5AC3F619-7C23-4E6A-8681-1C7894CC02B2}" dt="2021-09-17T10:36:27.805" v="10" actId="1076"/>
        <pc:sldMkLst>
          <pc:docMk/>
          <pc:sldMk cId="0" sldId="276"/>
        </pc:sldMkLst>
        <pc:spChg chg="mod">
          <ac:chgData name="Arslan Ramzan" userId="b5d1ffeecbc0bf42" providerId="Windows Live" clId="Web-{5AC3F619-7C23-4E6A-8681-1C7894CC02B2}" dt="2021-09-17T10:36:27.805" v="10" actId="1076"/>
          <ac:spMkLst>
            <pc:docMk/>
            <pc:sldMk cId="0" sldId="276"/>
            <ac:spMk id="1048770" creationId="{00000000-0000-0000-0000-000000000000}"/>
          </ac:spMkLst>
        </pc:spChg>
      </pc:sldChg>
      <pc:sldChg chg="modSp">
        <pc:chgData name="Arslan Ramzan" userId="b5d1ffeecbc0bf42" providerId="Windows Live" clId="Web-{5AC3F619-7C23-4E6A-8681-1C7894CC02B2}" dt="2021-09-17T10:38:18.839" v="33" actId="1076"/>
        <pc:sldMkLst>
          <pc:docMk/>
          <pc:sldMk cId="304437171" sldId="288"/>
        </pc:sldMkLst>
        <pc:spChg chg="mod">
          <ac:chgData name="Arslan Ramzan" userId="b5d1ffeecbc0bf42" providerId="Windows Live" clId="Web-{5AC3F619-7C23-4E6A-8681-1C7894CC02B2}" dt="2021-09-17T10:38:18.823" v="30" actId="1076"/>
          <ac:spMkLst>
            <pc:docMk/>
            <pc:sldMk cId="304437171" sldId="288"/>
            <ac:spMk id="4" creationId="{0956DFB8-9130-4A0F-AEDA-FB89BFF4F997}"/>
          </ac:spMkLst>
        </pc:spChg>
        <pc:spChg chg="mod">
          <ac:chgData name="Arslan Ramzan" userId="b5d1ffeecbc0bf42" providerId="Windows Live" clId="Web-{5AC3F619-7C23-4E6A-8681-1C7894CC02B2}" dt="2021-09-17T10:38:18.839" v="33" actId="1076"/>
          <ac:spMkLst>
            <pc:docMk/>
            <pc:sldMk cId="304437171" sldId="288"/>
            <ac:spMk id="12" creationId="{B8C9C6BC-F3A6-42F5-9C70-7F120176E0FE}"/>
          </ac:spMkLst>
        </pc:spChg>
        <pc:spChg chg="mod">
          <ac:chgData name="Arslan Ramzan" userId="b5d1ffeecbc0bf42" providerId="Windows Live" clId="Web-{5AC3F619-7C23-4E6A-8681-1C7894CC02B2}" dt="2021-09-17T10:38:18.823" v="31" actId="1076"/>
          <ac:spMkLst>
            <pc:docMk/>
            <pc:sldMk cId="304437171" sldId="288"/>
            <ac:spMk id="13" creationId="{80E1C75D-EE85-460B-8D97-CC9F5373EF16}"/>
          </ac:spMkLst>
        </pc:spChg>
        <pc:spChg chg="mod">
          <ac:chgData name="Arslan Ramzan" userId="b5d1ffeecbc0bf42" providerId="Windows Live" clId="Web-{5AC3F619-7C23-4E6A-8681-1C7894CC02B2}" dt="2021-09-17T10:38:18.823" v="32" actId="1076"/>
          <ac:spMkLst>
            <pc:docMk/>
            <pc:sldMk cId="304437171" sldId="288"/>
            <ac:spMk id="14" creationId="{88E1855A-84FF-4090-A6AF-3916231EC410}"/>
          </ac:spMkLst>
        </pc:spChg>
        <pc:grpChg chg="mod">
          <ac:chgData name="Arslan Ramzan" userId="b5d1ffeecbc0bf42" providerId="Windows Live" clId="Web-{5AC3F619-7C23-4E6A-8681-1C7894CC02B2}" dt="2021-09-17T10:38:18.807" v="29" actId="1076"/>
          <ac:grpSpMkLst>
            <pc:docMk/>
            <pc:sldMk cId="304437171" sldId="288"/>
            <ac:grpSpMk id="6" creationId="{F6DCB558-7F41-4F3A-8DB5-BCA4F88C6583}"/>
          </ac:grpSpMkLst>
        </pc:grpChg>
      </pc:sldChg>
      <pc:sldChg chg="addSp delSp modSp">
        <pc:chgData name="Arslan Ramzan" userId="b5d1ffeecbc0bf42" providerId="Windows Live" clId="Web-{5AC3F619-7C23-4E6A-8681-1C7894CC02B2}" dt="2021-09-17T10:40:39.732" v="47"/>
        <pc:sldMkLst>
          <pc:docMk/>
          <pc:sldMk cId="2099130344" sldId="292"/>
        </pc:sldMkLst>
        <pc:spChg chg="add del mod">
          <ac:chgData name="Arslan Ramzan" userId="b5d1ffeecbc0bf42" providerId="Windows Live" clId="Web-{5AC3F619-7C23-4E6A-8681-1C7894CC02B2}" dt="2021-09-17T10:40:39.732" v="47"/>
          <ac:spMkLst>
            <pc:docMk/>
            <pc:sldMk cId="2099130344" sldId="292"/>
            <ac:spMk id="5" creationId="{84EC30D8-5151-47C8-B029-241CDF70C32D}"/>
          </ac:spMkLst>
        </pc:spChg>
        <pc:spChg chg="mod">
          <ac:chgData name="Arslan Ramzan" userId="b5d1ffeecbc0bf42" providerId="Windows Live" clId="Web-{5AC3F619-7C23-4E6A-8681-1C7894CC02B2}" dt="2021-09-17T10:38:55.996" v="41" actId="1076"/>
          <ac:spMkLst>
            <pc:docMk/>
            <pc:sldMk cId="2099130344" sldId="292"/>
            <ac:spMk id="13" creationId="{80E1C75D-EE85-460B-8D97-CC9F5373EF16}"/>
          </ac:spMkLst>
        </pc:spChg>
        <pc:spChg chg="mod">
          <ac:chgData name="Arslan Ramzan" userId="b5d1ffeecbc0bf42" providerId="Windows Live" clId="Web-{5AC3F619-7C23-4E6A-8681-1C7894CC02B2}" dt="2021-09-17T10:39:12.215" v="44" actId="1076"/>
          <ac:spMkLst>
            <pc:docMk/>
            <pc:sldMk cId="2099130344" sldId="292"/>
            <ac:spMk id="14" creationId="{A085F6D3-DA07-4589-8BAE-5F5300BAAB56}"/>
          </ac:spMkLst>
        </pc:spChg>
        <pc:grpChg chg="mod">
          <ac:chgData name="Arslan Ramzan" userId="b5d1ffeecbc0bf42" providerId="Windows Live" clId="Web-{5AC3F619-7C23-4E6A-8681-1C7894CC02B2}" dt="2021-09-17T10:38:46.933" v="37" actId="1076"/>
          <ac:grpSpMkLst>
            <pc:docMk/>
            <pc:sldMk cId="2099130344" sldId="292"/>
            <ac:grpSpMk id="4" creationId="{2385F890-F764-4BBB-A4C4-B84562DDC9AB}"/>
          </ac:grpSpMkLst>
        </pc:grpChg>
        <pc:grpChg chg="mod">
          <ac:chgData name="Arslan Ramzan" userId="b5d1ffeecbc0bf42" providerId="Windows Live" clId="Web-{5AC3F619-7C23-4E6A-8681-1C7894CC02B2}" dt="2021-09-17T10:39:03.402" v="43" actId="1076"/>
          <ac:grpSpMkLst>
            <pc:docMk/>
            <pc:sldMk cId="2099130344" sldId="292"/>
            <ac:grpSpMk id="6" creationId="{F6DCB558-7F41-4F3A-8DB5-BCA4F88C6583}"/>
          </ac:grpSpMkLst>
        </pc:grpChg>
      </pc:sldChg>
      <pc:sldChg chg="addSp modSp new ord">
        <pc:chgData name="Arslan Ramzan" userId="b5d1ffeecbc0bf42" providerId="Windows Live" clId="Web-{5AC3F619-7C23-4E6A-8681-1C7894CC02B2}" dt="2021-09-17T11:09:54.360" v="61" actId="14100"/>
        <pc:sldMkLst>
          <pc:docMk/>
          <pc:sldMk cId="3305618786" sldId="313"/>
        </pc:sldMkLst>
        <pc:picChg chg="add mod">
          <ac:chgData name="Arslan Ramzan" userId="b5d1ffeecbc0bf42" providerId="Windows Live" clId="Web-{5AC3F619-7C23-4E6A-8681-1C7894CC02B2}" dt="2021-09-17T11:09:54.360" v="61" actId="14100"/>
          <ac:picMkLst>
            <pc:docMk/>
            <pc:sldMk cId="3305618786" sldId="313"/>
            <ac:picMk id="2" creationId="{AF71142C-E51D-4C7F-B346-603527743E0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64"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65"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6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67"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8"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69"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90"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591"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8592" name="Date Placeholder 3"/>
          <p:cNvSpPr>
            <a:spLocks noGrp="1"/>
          </p:cNvSpPr>
          <p:nvPr>
            <p:ph type="dt" sz="half" idx="10"/>
          </p:nvPr>
        </p:nvSpPr>
        <p:spPr/>
        <p:txBody>
          <a:bodyPr/>
          <a:lstStyle/>
          <a:p>
            <a:fld id="{4630115F-65E7-4948-BBBD-A84F05213A84}" type="datetimeFigureOut">
              <a:rPr lang="en-US" smtClean="0"/>
              <a:t>9/17/2021</a:t>
            </a:fld>
            <a:endParaRPr lang="en-US"/>
          </a:p>
        </p:txBody>
      </p:sp>
      <p:sp>
        <p:nvSpPr>
          <p:cNvPr id="1048593" name="Footer Placeholder 4"/>
          <p:cNvSpPr>
            <a:spLocks noGrp="1"/>
          </p:cNvSpPr>
          <p:nvPr>
            <p:ph type="ftr" sz="quarter" idx="11"/>
          </p:nvPr>
        </p:nvSpPr>
        <p:spPr/>
        <p:txBody>
          <a:bodyPr/>
          <a:lstStyle/>
          <a:p>
            <a:endParaRPr lang="en-US"/>
          </a:p>
        </p:txBody>
      </p:sp>
      <p:sp>
        <p:nvSpPr>
          <p:cNvPr id="1048594" name="Slide Number Placeholder 5"/>
          <p:cNvSpPr>
            <a:spLocks noGrp="1"/>
          </p:cNvSpPr>
          <p:nvPr>
            <p:ph type="sldNum" sz="quarter" idx="12"/>
          </p:nvPr>
        </p:nvSpPr>
        <p:spPr/>
        <p:txBody>
          <a:bodyPr/>
          <a:lstStyle/>
          <a:p>
            <a:fld id="{D601DDA6-1DBC-4F4A-8EE5-258398DC1D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34" name="Title 1"/>
          <p:cNvSpPr>
            <a:spLocks noGrp="1"/>
          </p:cNvSpPr>
          <p:nvPr>
            <p:ph type="title"/>
          </p:nvPr>
        </p:nvSpPr>
        <p:spPr/>
        <p:txBody>
          <a:bodyPr/>
          <a:lstStyle/>
          <a:p>
            <a:r>
              <a:rPr lang="en-US"/>
              <a:t>Click to edit Master title style</a:t>
            </a:r>
          </a:p>
        </p:txBody>
      </p:sp>
      <p:sp>
        <p:nvSpPr>
          <p:cNvPr id="1048735"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36" name="Date Placeholder 3"/>
          <p:cNvSpPr>
            <a:spLocks noGrp="1"/>
          </p:cNvSpPr>
          <p:nvPr>
            <p:ph type="dt" sz="half" idx="10"/>
          </p:nvPr>
        </p:nvSpPr>
        <p:spPr/>
        <p:txBody>
          <a:bodyPr/>
          <a:lstStyle/>
          <a:p>
            <a:fld id="{4630115F-65E7-4948-BBBD-A84F05213A84}" type="datetimeFigureOut">
              <a:rPr lang="en-US" smtClean="0"/>
              <a:t>9/17/2021</a:t>
            </a:fld>
            <a:endParaRPr lang="en-US"/>
          </a:p>
        </p:txBody>
      </p:sp>
      <p:sp>
        <p:nvSpPr>
          <p:cNvPr id="1048737" name="Footer Placeholder 4"/>
          <p:cNvSpPr>
            <a:spLocks noGrp="1"/>
          </p:cNvSpPr>
          <p:nvPr>
            <p:ph type="ftr" sz="quarter" idx="11"/>
          </p:nvPr>
        </p:nvSpPr>
        <p:spPr/>
        <p:txBody>
          <a:bodyPr/>
          <a:lstStyle/>
          <a:p>
            <a:endParaRPr lang="en-US"/>
          </a:p>
        </p:txBody>
      </p:sp>
      <p:sp>
        <p:nvSpPr>
          <p:cNvPr id="1048738" name="Slide Number Placeholder 5"/>
          <p:cNvSpPr>
            <a:spLocks noGrp="1"/>
          </p:cNvSpPr>
          <p:nvPr>
            <p:ph type="sldNum" sz="quarter" idx="12"/>
          </p:nvPr>
        </p:nvSpPr>
        <p:spPr/>
        <p:txBody>
          <a:bodyPr/>
          <a:lstStyle/>
          <a:p>
            <a:fld id="{D601DDA6-1DBC-4F4A-8EE5-258398DC1D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18"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8719"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20" name="Date Placeholder 3"/>
          <p:cNvSpPr>
            <a:spLocks noGrp="1"/>
          </p:cNvSpPr>
          <p:nvPr>
            <p:ph type="dt" sz="half" idx="10"/>
          </p:nvPr>
        </p:nvSpPr>
        <p:spPr/>
        <p:txBody>
          <a:bodyPr/>
          <a:lstStyle/>
          <a:p>
            <a:fld id="{4630115F-65E7-4948-BBBD-A84F05213A84}" type="datetimeFigureOut">
              <a:rPr lang="en-US" smtClean="0"/>
              <a:t>9/17/2021</a:t>
            </a:fld>
            <a:endParaRPr lang="en-US"/>
          </a:p>
        </p:txBody>
      </p:sp>
      <p:sp>
        <p:nvSpPr>
          <p:cNvPr id="1048721" name="Footer Placeholder 4"/>
          <p:cNvSpPr>
            <a:spLocks noGrp="1"/>
          </p:cNvSpPr>
          <p:nvPr>
            <p:ph type="ftr" sz="quarter" idx="11"/>
          </p:nvPr>
        </p:nvSpPr>
        <p:spPr/>
        <p:txBody>
          <a:bodyPr/>
          <a:lstStyle/>
          <a:p>
            <a:endParaRPr lang="en-US"/>
          </a:p>
        </p:txBody>
      </p:sp>
      <p:sp>
        <p:nvSpPr>
          <p:cNvPr id="1048722" name="Slide Number Placeholder 5"/>
          <p:cNvSpPr>
            <a:spLocks noGrp="1"/>
          </p:cNvSpPr>
          <p:nvPr>
            <p:ph type="sldNum" sz="quarter" idx="12"/>
          </p:nvPr>
        </p:nvSpPr>
        <p:spPr/>
        <p:txBody>
          <a:bodyPr/>
          <a:lstStyle/>
          <a:p>
            <a:fld id="{D601DDA6-1DBC-4F4A-8EE5-258398DC1D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723" name="Title 1"/>
          <p:cNvSpPr>
            <a:spLocks noGrp="1"/>
          </p:cNvSpPr>
          <p:nvPr>
            <p:ph type="title"/>
          </p:nvPr>
        </p:nvSpPr>
        <p:spPr/>
        <p:txBody>
          <a:bodyPr/>
          <a:lstStyle/>
          <a:p>
            <a:r>
              <a:rPr lang="en-US"/>
              <a:t>Click to edit Master title style</a:t>
            </a:r>
          </a:p>
        </p:txBody>
      </p:sp>
      <p:sp>
        <p:nvSpPr>
          <p:cNvPr id="1048724"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25" name="Date Placeholder 3"/>
          <p:cNvSpPr>
            <a:spLocks noGrp="1"/>
          </p:cNvSpPr>
          <p:nvPr>
            <p:ph type="dt" sz="half" idx="10"/>
          </p:nvPr>
        </p:nvSpPr>
        <p:spPr/>
        <p:txBody>
          <a:bodyPr/>
          <a:lstStyle/>
          <a:p>
            <a:fld id="{4630115F-65E7-4948-BBBD-A84F05213A84}" type="datetimeFigureOut">
              <a:rPr lang="en-US" smtClean="0"/>
              <a:t>9/17/2021</a:t>
            </a:fld>
            <a:endParaRPr lang="en-US"/>
          </a:p>
        </p:txBody>
      </p:sp>
      <p:sp>
        <p:nvSpPr>
          <p:cNvPr id="1048726" name="Footer Placeholder 4"/>
          <p:cNvSpPr>
            <a:spLocks noGrp="1"/>
          </p:cNvSpPr>
          <p:nvPr>
            <p:ph type="ftr" sz="quarter" idx="11"/>
          </p:nvPr>
        </p:nvSpPr>
        <p:spPr/>
        <p:txBody>
          <a:bodyPr/>
          <a:lstStyle/>
          <a:p>
            <a:endParaRPr lang="en-US"/>
          </a:p>
        </p:txBody>
      </p:sp>
      <p:sp>
        <p:nvSpPr>
          <p:cNvPr id="1048727" name="Slide Number Placeholder 5"/>
          <p:cNvSpPr>
            <a:spLocks noGrp="1"/>
          </p:cNvSpPr>
          <p:nvPr>
            <p:ph type="sldNum" sz="quarter" idx="12"/>
          </p:nvPr>
        </p:nvSpPr>
        <p:spPr/>
        <p:txBody>
          <a:bodyPr/>
          <a:lstStyle/>
          <a:p>
            <a:fld id="{D601DDA6-1DBC-4F4A-8EE5-258398DC1D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39"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740"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48741" name="Date Placeholder 3"/>
          <p:cNvSpPr>
            <a:spLocks noGrp="1"/>
          </p:cNvSpPr>
          <p:nvPr>
            <p:ph type="dt" sz="half" idx="10"/>
          </p:nvPr>
        </p:nvSpPr>
        <p:spPr/>
        <p:txBody>
          <a:bodyPr/>
          <a:lstStyle/>
          <a:p>
            <a:fld id="{4630115F-65E7-4948-BBBD-A84F05213A84}" type="datetimeFigureOut">
              <a:rPr lang="en-US" smtClean="0"/>
              <a:t>9/17/2021</a:t>
            </a:fld>
            <a:endParaRPr lang="en-US"/>
          </a:p>
        </p:txBody>
      </p:sp>
      <p:sp>
        <p:nvSpPr>
          <p:cNvPr id="1048742" name="Footer Placeholder 4"/>
          <p:cNvSpPr>
            <a:spLocks noGrp="1"/>
          </p:cNvSpPr>
          <p:nvPr>
            <p:ph type="ftr" sz="quarter" idx="11"/>
          </p:nvPr>
        </p:nvSpPr>
        <p:spPr/>
        <p:txBody>
          <a:bodyPr/>
          <a:lstStyle/>
          <a:p>
            <a:endParaRPr lang="en-US"/>
          </a:p>
        </p:txBody>
      </p:sp>
      <p:sp>
        <p:nvSpPr>
          <p:cNvPr id="1048743" name="Slide Number Placeholder 5"/>
          <p:cNvSpPr>
            <a:spLocks noGrp="1"/>
          </p:cNvSpPr>
          <p:nvPr>
            <p:ph type="sldNum" sz="quarter" idx="12"/>
          </p:nvPr>
        </p:nvSpPr>
        <p:spPr/>
        <p:txBody>
          <a:bodyPr/>
          <a:lstStyle/>
          <a:p>
            <a:fld id="{D601DDA6-1DBC-4F4A-8EE5-258398DC1DC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44" name="Title 1"/>
          <p:cNvSpPr>
            <a:spLocks noGrp="1"/>
          </p:cNvSpPr>
          <p:nvPr>
            <p:ph type="title"/>
          </p:nvPr>
        </p:nvSpPr>
        <p:spPr/>
        <p:txBody>
          <a:bodyPr/>
          <a:lstStyle/>
          <a:p>
            <a:r>
              <a:rPr lang="en-US"/>
              <a:t>Click to edit Master title style</a:t>
            </a:r>
          </a:p>
        </p:txBody>
      </p:sp>
      <p:sp>
        <p:nvSpPr>
          <p:cNvPr id="1048745"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746"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47" name="Date Placeholder 4"/>
          <p:cNvSpPr>
            <a:spLocks noGrp="1"/>
          </p:cNvSpPr>
          <p:nvPr>
            <p:ph type="dt" sz="half" idx="10"/>
          </p:nvPr>
        </p:nvSpPr>
        <p:spPr/>
        <p:txBody>
          <a:bodyPr/>
          <a:lstStyle/>
          <a:p>
            <a:fld id="{4630115F-65E7-4948-BBBD-A84F05213A84}" type="datetimeFigureOut">
              <a:rPr lang="en-US" smtClean="0"/>
              <a:t>9/17/2021</a:t>
            </a:fld>
            <a:endParaRPr lang="en-US"/>
          </a:p>
        </p:txBody>
      </p:sp>
      <p:sp>
        <p:nvSpPr>
          <p:cNvPr id="1048748" name="Footer Placeholder 5"/>
          <p:cNvSpPr>
            <a:spLocks noGrp="1"/>
          </p:cNvSpPr>
          <p:nvPr>
            <p:ph type="ftr" sz="quarter" idx="11"/>
          </p:nvPr>
        </p:nvSpPr>
        <p:spPr/>
        <p:txBody>
          <a:bodyPr/>
          <a:lstStyle/>
          <a:p>
            <a:endParaRPr lang="en-US"/>
          </a:p>
        </p:txBody>
      </p:sp>
      <p:sp>
        <p:nvSpPr>
          <p:cNvPr id="1048749" name="Slide Number Placeholder 6"/>
          <p:cNvSpPr>
            <a:spLocks noGrp="1"/>
          </p:cNvSpPr>
          <p:nvPr>
            <p:ph type="sldNum" sz="quarter" idx="12"/>
          </p:nvPr>
        </p:nvSpPr>
        <p:spPr/>
        <p:txBody>
          <a:bodyPr/>
          <a:lstStyle/>
          <a:p>
            <a:fld id="{D601DDA6-1DBC-4F4A-8EE5-258398DC1D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50" name="Title 1"/>
          <p:cNvSpPr>
            <a:spLocks noGrp="1"/>
          </p:cNvSpPr>
          <p:nvPr>
            <p:ph type="title"/>
          </p:nvPr>
        </p:nvSpPr>
        <p:spPr>
          <a:xfrm>
            <a:off x="839788" y="365125"/>
            <a:ext cx="10515600" cy="1325563"/>
          </a:xfrm>
        </p:spPr>
        <p:txBody>
          <a:bodyPr/>
          <a:lstStyle/>
          <a:p>
            <a:r>
              <a:rPr lang="en-US"/>
              <a:t>Click to edit Master title style</a:t>
            </a:r>
          </a:p>
        </p:txBody>
      </p:sp>
      <p:sp>
        <p:nvSpPr>
          <p:cNvPr id="1048751"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752"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3"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754"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5" name="Date Placeholder 6"/>
          <p:cNvSpPr>
            <a:spLocks noGrp="1"/>
          </p:cNvSpPr>
          <p:nvPr>
            <p:ph type="dt" sz="half" idx="10"/>
          </p:nvPr>
        </p:nvSpPr>
        <p:spPr/>
        <p:txBody>
          <a:bodyPr/>
          <a:lstStyle/>
          <a:p>
            <a:fld id="{4630115F-65E7-4948-BBBD-A84F05213A84}" type="datetimeFigureOut">
              <a:rPr lang="en-US" smtClean="0"/>
              <a:t>9/17/2021</a:t>
            </a:fld>
            <a:endParaRPr lang="en-US"/>
          </a:p>
        </p:txBody>
      </p:sp>
      <p:sp>
        <p:nvSpPr>
          <p:cNvPr id="1048756" name="Footer Placeholder 7"/>
          <p:cNvSpPr>
            <a:spLocks noGrp="1"/>
          </p:cNvSpPr>
          <p:nvPr>
            <p:ph type="ftr" sz="quarter" idx="11"/>
          </p:nvPr>
        </p:nvSpPr>
        <p:spPr/>
        <p:txBody>
          <a:bodyPr/>
          <a:lstStyle/>
          <a:p>
            <a:endParaRPr lang="en-US"/>
          </a:p>
        </p:txBody>
      </p:sp>
      <p:sp>
        <p:nvSpPr>
          <p:cNvPr id="1048757" name="Slide Number Placeholder 8"/>
          <p:cNvSpPr>
            <a:spLocks noGrp="1"/>
          </p:cNvSpPr>
          <p:nvPr>
            <p:ph type="sldNum" sz="quarter" idx="12"/>
          </p:nvPr>
        </p:nvSpPr>
        <p:spPr/>
        <p:txBody>
          <a:bodyPr/>
          <a:lstStyle/>
          <a:p>
            <a:fld id="{D601DDA6-1DBC-4F4A-8EE5-258398DC1D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14" name="Title 1"/>
          <p:cNvSpPr>
            <a:spLocks noGrp="1"/>
          </p:cNvSpPr>
          <p:nvPr>
            <p:ph type="title"/>
          </p:nvPr>
        </p:nvSpPr>
        <p:spPr/>
        <p:txBody>
          <a:bodyPr/>
          <a:lstStyle/>
          <a:p>
            <a:r>
              <a:rPr lang="en-US"/>
              <a:t>Click to edit Master title style</a:t>
            </a:r>
          </a:p>
        </p:txBody>
      </p:sp>
      <p:sp>
        <p:nvSpPr>
          <p:cNvPr id="1048715" name="Date Placeholder 2"/>
          <p:cNvSpPr>
            <a:spLocks noGrp="1"/>
          </p:cNvSpPr>
          <p:nvPr>
            <p:ph type="dt" sz="half" idx="10"/>
          </p:nvPr>
        </p:nvSpPr>
        <p:spPr/>
        <p:txBody>
          <a:bodyPr/>
          <a:lstStyle/>
          <a:p>
            <a:fld id="{4630115F-65E7-4948-BBBD-A84F05213A84}" type="datetimeFigureOut">
              <a:rPr lang="en-US" smtClean="0"/>
              <a:t>9/17/2021</a:t>
            </a:fld>
            <a:endParaRPr lang="en-US"/>
          </a:p>
        </p:txBody>
      </p:sp>
      <p:sp>
        <p:nvSpPr>
          <p:cNvPr id="1048716" name="Footer Placeholder 3"/>
          <p:cNvSpPr>
            <a:spLocks noGrp="1"/>
          </p:cNvSpPr>
          <p:nvPr>
            <p:ph type="ftr" sz="quarter" idx="11"/>
          </p:nvPr>
        </p:nvSpPr>
        <p:spPr/>
        <p:txBody>
          <a:bodyPr/>
          <a:lstStyle/>
          <a:p>
            <a:endParaRPr lang="en-US"/>
          </a:p>
        </p:txBody>
      </p:sp>
      <p:sp>
        <p:nvSpPr>
          <p:cNvPr id="1048717" name="Slide Number Placeholder 4"/>
          <p:cNvSpPr>
            <a:spLocks noGrp="1"/>
          </p:cNvSpPr>
          <p:nvPr>
            <p:ph type="sldNum" sz="quarter" idx="12"/>
          </p:nvPr>
        </p:nvSpPr>
        <p:spPr/>
        <p:txBody>
          <a:bodyPr/>
          <a:lstStyle/>
          <a:p>
            <a:fld id="{D601DDA6-1DBC-4F4A-8EE5-258398DC1D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fld id="{4630115F-65E7-4948-BBBD-A84F05213A84}" type="datetimeFigureOut">
              <a:rPr lang="en-US" smtClean="0"/>
              <a:t>9/17/2021</a:t>
            </a:fld>
            <a:endParaRPr lang="en-US"/>
          </a:p>
        </p:txBody>
      </p:sp>
      <p:sp>
        <p:nvSpPr>
          <p:cNvPr id="1048582" name="Footer Placeholder 2"/>
          <p:cNvSpPr>
            <a:spLocks noGrp="1"/>
          </p:cNvSpPr>
          <p:nvPr>
            <p:ph type="ftr" sz="quarter" idx="11"/>
          </p:nvPr>
        </p:nvSpPr>
        <p:spPr/>
        <p:txBody>
          <a:bodyPr/>
          <a:lstStyle/>
          <a:p>
            <a:endParaRPr lang="en-US"/>
          </a:p>
        </p:txBody>
      </p:sp>
      <p:sp>
        <p:nvSpPr>
          <p:cNvPr id="1048583" name="Slide Number Placeholder 3"/>
          <p:cNvSpPr>
            <a:spLocks noGrp="1"/>
          </p:cNvSpPr>
          <p:nvPr>
            <p:ph type="sldNum" sz="quarter" idx="12"/>
          </p:nvPr>
        </p:nvSpPr>
        <p:spPr/>
        <p:txBody>
          <a:bodyPr/>
          <a:lstStyle/>
          <a:p>
            <a:fld id="{D601DDA6-1DBC-4F4A-8EE5-258398DC1D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58"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759"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0"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761" name="Date Placeholder 4"/>
          <p:cNvSpPr>
            <a:spLocks noGrp="1"/>
          </p:cNvSpPr>
          <p:nvPr>
            <p:ph type="dt" sz="half" idx="10"/>
          </p:nvPr>
        </p:nvSpPr>
        <p:spPr/>
        <p:txBody>
          <a:bodyPr/>
          <a:lstStyle/>
          <a:p>
            <a:fld id="{4630115F-65E7-4948-BBBD-A84F05213A84}" type="datetimeFigureOut">
              <a:rPr lang="en-US" smtClean="0"/>
              <a:t>9/17/2021</a:t>
            </a:fld>
            <a:endParaRPr lang="en-US"/>
          </a:p>
        </p:txBody>
      </p:sp>
      <p:sp>
        <p:nvSpPr>
          <p:cNvPr id="1048762" name="Footer Placeholder 5"/>
          <p:cNvSpPr>
            <a:spLocks noGrp="1"/>
          </p:cNvSpPr>
          <p:nvPr>
            <p:ph type="ftr" sz="quarter" idx="11"/>
          </p:nvPr>
        </p:nvSpPr>
        <p:spPr/>
        <p:txBody>
          <a:bodyPr/>
          <a:lstStyle/>
          <a:p>
            <a:endParaRPr lang="en-US"/>
          </a:p>
        </p:txBody>
      </p:sp>
      <p:sp>
        <p:nvSpPr>
          <p:cNvPr id="1048763" name="Slide Number Placeholder 6"/>
          <p:cNvSpPr>
            <a:spLocks noGrp="1"/>
          </p:cNvSpPr>
          <p:nvPr>
            <p:ph type="sldNum" sz="quarter" idx="12"/>
          </p:nvPr>
        </p:nvSpPr>
        <p:spPr/>
        <p:txBody>
          <a:bodyPr/>
          <a:lstStyle/>
          <a:p>
            <a:fld id="{D601DDA6-1DBC-4F4A-8EE5-258398DC1DC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28"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729"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730"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731" name="Date Placeholder 4"/>
          <p:cNvSpPr>
            <a:spLocks noGrp="1"/>
          </p:cNvSpPr>
          <p:nvPr>
            <p:ph type="dt" sz="half" idx="10"/>
          </p:nvPr>
        </p:nvSpPr>
        <p:spPr/>
        <p:txBody>
          <a:bodyPr/>
          <a:lstStyle/>
          <a:p>
            <a:fld id="{4630115F-65E7-4948-BBBD-A84F05213A84}" type="datetimeFigureOut">
              <a:rPr lang="en-US" smtClean="0"/>
              <a:t>9/17/2021</a:t>
            </a:fld>
            <a:endParaRPr lang="en-US"/>
          </a:p>
        </p:txBody>
      </p:sp>
      <p:sp>
        <p:nvSpPr>
          <p:cNvPr id="1048732" name="Footer Placeholder 5"/>
          <p:cNvSpPr>
            <a:spLocks noGrp="1"/>
          </p:cNvSpPr>
          <p:nvPr>
            <p:ph type="ftr" sz="quarter" idx="11"/>
          </p:nvPr>
        </p:nvSpPr>
        <p:spPr/>
        <p:txBody>
          <a:bodyPr/>
          <a:lstStyle/>
          <a:p>
            <a:endParaRPr lang="en-US"/>
          </a:p>
        </p:txBody>
      </p:sp>
      <p:sp>
        <p:nvSpPr>
          <p:cNvPr id="1048733" name="Slide Number Placeholder 6"/>
          <p:cNvSpPr>
            <a:spLocks noGrp="1"/>
          </p:cNvSpPr>
          <p:nvPr>
            <p:ph type="sldNum" sz="quarter" idx="12"/>
          </p:nvPr>
        </p:nvSpPr>
        <p:spPr/>
        <p:txBody>
          <a:bodyPr/>
          <a:lstStyle/>
          <a:p>
            <a:fld id="{D601DDA6-1DBC-4F4A-8EE5-258398DC1DC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7E9"/>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0115F-65E7-4948-BBBD-A84F05213A84}" type="datetimeFigureOut">
              <a:rPr lang="en-US" smtClean="0"/>
              <a:t>9/17/2021</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1DDA6-1DBC-4F4A-8EE5-258398DC1DC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AF71142C-E51D-4C7F-B346-603527743E08}"/>
              </a:ext>
            </a:extLst>
          </p:cNvPr>
          <p:cNvPicPr>
            <a:picLocks noChangeAspect="1"/>
          </p:cNvPicPr>
          <p:nvPr/>
        </p:nvPicPr>
        <p:blipFill>
          <a:blip r:embed="rId2"/>
          <a:stretch>
            <a:fillRect/>
          </a:stretch>
        </p:blipFill>
        <p:spPr>
          <a:xfrm>
            <a:off x="-5751" y="2417"/>
            <a:ext cx="12203501" cy="8103998"/>
          </a:xfrm>
          <a:prstGeom prst="rect">
            <a:avLst/>
          </a:prstGeom>
        </p:spPr>
      </p:pic>
    </p:spTree>
    <p:extLst>
      <p:ext uri="{BB962C8B-B14F-4D97-AF65-F5344CB8AC3E}">
        <p14:creationId xmlns:p14="http://schemas.microsoft.com/office/powerpoint/2010/main" val="330561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F6DCB558-7F41-4F3A-8DB5-BCA4F88C6583}"/>
              </a:ext>
            </a:extLst>
          </p:cNvPr>
          <p:cNvGrpSpPr/>
          <p:nvPr/>
        </p:nvGrpSpPr>
        <p:grpSpPr>
          <a:xfrm>
            <a:off x="5536847" y="1359318"/>
            <a:ext cx="1434489" cy="190500"/>
            <a:chOff x="4679586" y="878988"/>
            <a:chExt cx="1434489" cy="190500"/>
          </a:xfrm>
        </p:grpSpPr>
        <p:sp>
          <p:nvSpPr>
            <p:cNvPr id="7" name="Oval 5">
              <a:extLst>
                <a:ext uri="{FF2B5EF4-FFF2-40B4-BE49-F238E27FC236}">
                  <a16:creationId xmlns:a16="http://schemas.microsoft.com/office/drawing/2014/main" id="{5A446BE0-8748-408B-A62E-AD670F7D016B}"/>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a:extLst>
                <a:ext uri="{FF2B5EF4-FFF2-40B4-BE49-F238E27FC236}">
                  <a16:creationId xmlns:a16="http://schemas.microsoft.com/office/drawing/2014/main" id="{06BAAD2C-5E95-442B-905C-9BDBF825D040}"/>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012816FE-4B13-43AF-A860-6799E7E06170}"/>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a:extLst>
                <a:ext uri="{FF2B5EF4-FFF2-40B4-BE49-F238E27FC236}">
                  <a16:creationId xmlns:a16="http://schemas.microsoft.com/office/drawing/2014/main" id="{9022B42A-A829-4EB4-A251-5D877B391758}"/>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9">
              <a:extLst>
                <a:ext uri="{FF2B5EF4-FFF2-40B4-BE49-F238E27FC236}">
                  <a16:creationId xmlns:a16="http://schemas.microsoft.com/office/drawing/2014/main" id="{D3FF282C-A203-4DE9-92A3-9355B0BD19EF}"/>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048603">
            <a:extLst>
              <a:ext uri="{FF2B5EF4-FFF2-40B4-BE49-F238E27FC236}">
                <a16:creationId xmlns:a16="http://schemas.microsoft.com/office/drawing/2014/main" id="{80E1C75D-EE85-460B-8D97-CC9F5373EF16}"/>
              </a:ext>
            </a:extLst>
          </p:cNvPr>
          <p:cNvSpPr>
            <a:spLocks noGrp="1"/>
          </p:cNvSpPr>
          <p:nvPr>
            <p:ph type="ctrTitle"/>
          </p:nvPr>
        </p:nvSpPr>
        <p:spPr>
          <a:xfrm>
            <a:off x="909402" y="1765478"/>
            <a:ext cx="10344204" cy="1141896"/>
          </a:xfrm>
        </p:spPr>
        <p:txBody>
          <a:bodyPr>
            <a:normAutofit/>
          </a:bodyPr>
          <a:lstStyle/>
          <a:p>
            <a:r>
              <a:rPr lang="en-US" sz="5400" b="1" dirty="0">
                <a:solidFill>
                  <a:srgbClr val="0000FF"/>
                </a:solidFill>
              </a:rPr>
              <a:t>CONTENT WRITING</a:t>
            </a:r>
            <a:endParaRPr lang="en-GB" sz="5400" b="1" dirty="0">
              <a:solidFill>
                <a:srgbClr val="0000FF"/>
              </a:solidFill>
            </a:endParaRPr>
          </a:p>
        </p:txBody>
      </p:sp>
      <p:grpSp>
        <p:nvGrpSpPr>
          <p:cNvPr id="4" name="Group 3">
            <a:extLst>
              <a:ext uri="{FF2B5EF4-FFF2-40B4-BE49-F238E27FC236}">
                <a16:creationId xmlns:a16="http://schemas.microsoft.com/office/drawing/2014/main" id="{2385F890-F764-4BBB-A4C4-B84562DDC9AB}"/>
              </a:ext>
            </a:extLst>
          </p:cNvPr>
          <p:cNvGrpSpPr/>
          <p:nvPr/>
        </p:nvGrpSpPr>
        <p:grpSpPr>
          <a:xfrm>
            <a:off x="1166072" y="3234541"/>
            <a:ext cx="9859618" cy="2160105"/>
            <a:chOff x="1166072" y="2774466"/>
            <a:chExt cx="9859618" cy="2160105"/>
          </a:xfrm>
        </p:grpSpPr>
        <p:sp>
          <p:nvSpPr>
            <p:cNvPr id="2" name="Rectangle: Rounded Corners 1">
              <a:extLst>
                <a:ext uri="{FF2B5EF4-FFF2-40B4-BE49-F238E27FC236}">
                  <a16:creationId xmlns:a16="http://schemas.microsoft.com/office/drawing/2014/main" id="{FE16B222-1F85-47AE-BFF9-ED05F89C7EBB}"/>
                </a:ext>
              </a:extLst>
            </p:cNvPr>
            <p:cNvSpPr/>
            <p:nvPr/>
          </p:nvSpPr>
          <p:spPr>
            <a:xfrm>
              <a:off x="1166072" y="2774466"/>
              <a:ext cx="9859618" cy="216010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966043E-708F-4C44-97AA-D039B11395DC}"/>
                </a:ext>
              </a:extLst>
            </p:cNvPr>
            <p:cNvSpPr txBox="1"/>
            <p:nvPr/>
          </p:nvSpPr>
          <p:spPr>
            <a:xfrm>
              <a:off x="1479984" y="3429000"/>
              <a:ext cx="9422295" cy="830997"/>
            </a:xfrm>
            <a:prstGeom prst="rect">
              <a:avLst/>
            </a:prstGeom>
            <a:noFill/>
          </p:spPr>
          <p:txBody>
            <a:bodyPr wrap="square" rtlCol="0">
              <a:spAutoFit/>
            </a:bodyPr>
            <a:lstStyle/>
            <a:p>
              <a:pPr algn="ctr"/>
              <a:r>
                <a:rPr lang="en-US" sz="4800" b="1" dirty="0">
                  <a:solidFill>
                    <a:srgbClr val="FF0000"/>
                  </a:solidFill>
                </a:rPr>
                <a:t>How to Write an effective Content ?</a:t>
              </a:r>
            </a:p>
          </p:txBody>
        </p:sp>
      </p:grpSp>
      <p:sp>
        <p:nvSpPr>
          <p:cNvPr id="14" name="TextBox 3">
            <a:extLst>
              <a:ext uri="{FF2B5EF4-FFF2-40B4-BE49-F238E27FC236}">
                <a16:creationId xmlns:a16="http://schemas.microsoft.com/office/drawing/2014/main" id="{A085F6D3-DA07-4589-8BAE-5F5300BAAB56}"/>
              </a:ext>
            </a:extLst>
          </p:cNvPr>
          <p:cNvSpPr txBox="1"/>
          <p:nvPr/>
        </p:nvSpPr>
        <p:spPr>
          <a:xfrm>
            <a:off x="2061136" y="375644"/>
            <a:ext cx="8069244" cy="707886"/>
          </a:xfrm>
          <a:prstGeom prst="rect">
            <a:avLst/>
          </a:prstGeom>
          <a:noFill/>
        </p:spPr>
        <p:txBody>
          <a:bodyPr wrap="square" rtlCol="0">
            <a:spAutoFit/>
          </a:bodyPr>
          <a:lstStyle/>
          <a:p>
            <a:pPr algn="ctr"/>
            <a:r>
              <a:rPr lang="en-US" altLang="zh-CN" sz="4000" dirty="0">
                <a:solidFill>
                  <a:schemeClr val="bg1">
                    <a:lumMod val="65000"/>
                  </a:schemeClr>
                </a:solidFill>
                <a:latin typeface="Tw Cen MT" panose="020B0602020104020603" pitchFamily="34" charset="0"/>
              </a:rPr>
              <a:t>C O N T E N T   W R I T I N G</a:t>
            </a:r>
            <a:endParaRPr lang="zh-CN" altLang="en-US" dirty="0"/>
          </a:p>
        </p:txBody>
      </p:sp>
    </p:spTree>
    <p:extLst>
      <p:ext uri="{BB962C8B-B14F-4D97-AF65-F5344CB8AC3E}">
        <p14:creationId xmlns:p14="http://schemas.microsoft.com/office/powerpoint/2010/main" val="209913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F6DCB558-7F41-4F3A-8DB5-BCA4F88C6583}"/>
              </a:ext>
            </a:extLst>
          </p:cNvPr>
          <p:cNvGrpSpPr/>
          <p:nvPr/>
        </p:nvGrpSpPr>
        <p:grpSpPr>
          <a:xfrm>
            <a:off x="5378696" y="999884"/>
            <a:ext cx="1434489" cy="190500"/>
            <a:chOff x="4679586" y="878988"/>
            <a:chExt cx="1434489" cy="190500"/>
          </a:xfrm>
        </p:grpSpPr>
        <p:sp>
          <p:nvSpPr>
            <p:cNvPr id="7" name="Oval 5">
              <a:extLst>
                <a:ext uri="{FF2B5EF4-FFF2-40B4-BE49-F238E27FC236}">
                  <a16:creationId xmlns:a16="http://schemas.microsoft.com/office/drawing/2014/main" id="{5A446BE0-8748-408B-A62E-AD670F7D016B}"/>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a:extLst>
                <a:ext uri="{FF2B5EF4-FFF2-40B4-BE49-F238E27FC236}">
                  <a16:creationId xmlns:a16="http://schemas.microsoft.com/office/drawing/2014/main" id="{06BAAD2C-5E95-442B-905C-9BDBF825D040}"/>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012816FE-4B13-43AF-A860-6799E7E06170}"/>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a:extLst>
                <a:ext uri="{FF2B5EF4-FFF2-40B4-BE49-F238E27FC236}">
                  <a16:creationId xmlns:a16="http://schemas.microsoft.com/office/drawing/2014/main" id="{9022B42A-A829-4EB4-A251-5D877B391758}"/>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D3FF282C-A203-4DE9-92A3-9355B0BD19EF}"/>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0956DFB8-9130-4A0F-AEDA-FB89BFF4F997}"/>
              </a:ext>
            </a:extLst>
          </p:cNvPr>
          <p:cNvSpPr txBox="1"/>
          <p:nvPr/>
        </p:nvSpPr>
        <p:spPr>
          <a:xfrm>
            <a:off x="1167923" y="5858116"/>
            <a:ext cx="10046417" cy="954107"/>
          </a:xfrm>
          <a:prstGeom prst="rect">
            <a:avLst/>
          </a:prstGeom>
          <a:noFill/>
        </p:spPr>
        <p:txBody>
          <a:bodyPr wrap="square" rtlCol="0">
            <a:spAutoFit/>
          </a:bodyPr>
          <a:lstStyle/>
          <a:p>
            <a:r>
              <a:rPr lang="en-US" sz="2800" b="1" dirty="0">
                <a:solidFill>
                  <a:srgbClr val="385723"/>
                </a:solidFill>
              </a:rPr>
              <a:t>Effective content is writing that engages, entertains, and--most of al-- achieves your business goals.</a:t>
            </a:r>
          </a:p>
        </p:txBody>
      </p:sp>
      <p:sp>
        <p:nvSpPr>
          <p:cNvPr id="13" name="Title 1048603">
            <a:extLst>
              <a:ext uri="{FF2B5EF4-FFF2-40B4-BE49-F238E27FC236}">
                <a16:creationId xmlns:a16="http://schemas.microsoft.com/office/drawing/2014/main" id="{80E1C75D-EE85-460B-8D97-CC9F5373EF16}"/>
              </a:ext>
            </a:extLst>
          </p:cNvPr>
          <p:cNvSpPr>
            <a:spLocks noGrp="1"/>
          </p:cNvSpPr>
          <p:nvPr>
            <p:ph type="ctrTitle"/>
          </p:nvPr>
        </p:nvSpPr>
        <p:spPr>
          <a:xfrm>
            <a:off x="965955" y="1110215"/>
            <a:ext cx="10881423" cy="1141896"/>
          </a:xfrm>
        </p:spPr>
        <p:txBody>
          <a:bodyPr>
            <a:normAutofit fontScale="90000"/>
          </a:bodyPr>
          <a:lstStyle/>
          <a:p>
            <a:r>
              <a:rPr lang="en-US" sz="5400" b="1" dirty="0">
                <a:solidFill>
                  <a:srgbClr val="0000FF"/>
                </a:solidFill>
              </a:rPr>
              <a:t>How to write an effective Content ?</a:t>
            </a:r>
            <a:endParaRPr lang="en-GB" sz="5400" b="1" dirty="0">
              <a:solidFill>
                <a:srgbClr val="0000FF"/>
              </a:solidFill>
            </a:endParaRPr>
          </a:p>
        </p:txBody>
      </p:sp>
      <p:sp>
        <p:nvSpPr>
          <p:cNvPr id="14" name="TextBox 13">
            <a:extLst>
              <a:ext uri="{FF2B5EF4-FFF2-40B4-BE49-F238E27FC236}">
                <a16:creationId xmlns:a16="http://schemas.microsoft.com/office/drawing/2014/main" id="{88E1855A-84FF-4090-A6AF-3916231EC410}"/>
              </a:ext>
            </a:extLst>
          </p:cNvPr>
          <p:cNvSpPr txBox="1"/>
          <p:nvPr/>
        </p:nvSpPr>
        <p:spPr>
          <a:xfrm>
            <a:off x="1437100" y="2318686"/>
            <a:ext cx="9939131" cy="3539430"/>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rgbClr val="26A6D1"/>
                </a:solidFill>
              </a:rPr>
              <a:t>Focus on your customer: </a:t>
            </a:r>
            <a:r>
              <a:rPr lang="en-US" sz="2800" dirty="0">
                <a:solidFill>
                  <a:srgbClr val="FF0000"/>
                </a:solidFill>
              </a:rPr>
              <a:t>Remember, your website will gain acceptance among your viewers only if it has something to offer them. Your website should be informative and should immediately convey the main theme at the beginning itself.</a:t>
            </a:r>
          </a:p>
          <a:p>
            <a:pPr marL="457200" indent="-457200">
              <a:buFont typeface="Wingdings" panose="05000000000000000000" pitchFamily="2" charset="2"/>
              <a:buChar char="Ø"/>
            </a:pPr>
            <a:r>
              <a:rPr lang="en-US" sz="2800" b="1" dirty="0">
                <a:solidFill>
                  <a:srgbClr val="26A6D1"/>
                </a:solidFill>
              </a:rPr>
              <a:t>Choose a simple, impersonal style: </a:t>
            </a:r>
            <a:r>
              <a:rPr lang="en-US" sz="2800" dirty="0">
                <a:solidFill>
                  <a:srgbClr val="FF0000"/>
                </a:solidFill>
              </a:rPr>
              <a:t>Your readers are not interested in judging your scholarship.</a:t>
            </a:r>
          </a:p>
          <a:p>
            <a:pPr marL="457200" indent="-457200">
              <a:buFont typeface="Wingdings" panose="05000000000000000000" pitchFamily="2" charset="2"/>
              <a:buChar char="Ø"/>
            </a:pPr>
            <a:r>
              <a:rPr lang="en-US" sz="2800" dirty="0">
                <a:solidFill>
                  <a:srgbClr val="26A6D1"/>
                </a:solidFill>
              </a:rPr>
              <a:t>You have maximum of “15 seconds” </a:t>
            </a:r>
            <a:r>
              <a:rPr lang="en-US" sz="2800" dirty="0">
                <a:solidFill>
                  <a:srgbClr val="FF0000"/>
                </a:solidFill>
              </a:rPr>
              <a:t>to grab your visitor’s attention.</a:t>
            </a:r>
          </a:p>
        </p:txBody>
      </p:sp>
      <p:sp>
        <p:nvSpPr>
          <p:cNvPr id="12" name="TextBox 3">
            <a:extLst>
              <a:ext uri="{FF2B5EF4-FFF2-40B4-BE49-F238E27FC236}">
                <a16:creationId xmlns:a16="http://schemas.microsoft.com/office/drawing/2014/main" id="{96BF2F2D-406F-40C8-9A03-BDE21607AAB6}"/>
              </a:ext>
            </a:extLst>
          </p:cNvPr>
          <p:cNvSpPr txBox="1"/>
          <p:nvPr/>
        </p:nvSpPr>
        <p:spPr>
          <a:xfrm>
            <a:off x="2276796" y="73719"/>
            <a:ext cx="8069244" cy="707886"/>
          </a:xfrm>
          <a:prstGeom prst="rect">
            <a:avLst/>
          </a:prstGeom>
          <a:noFill/>
        </p:spPr>
        <p:txBody>
          <a:bodyPr wrap="square" rtlCol="0">
            <a:spAutoFit/>
          </a:bodyPr>
          <a:lstStyle/>
          <a:p>
            <a:pPr algn="ctr"/>
            <a:r>
              <a:rPr lang="en-US" altLang="zh-CN" sz="4000" dirty="0">
                <a:solidFill>
                  <a:schemeClr val="bg1">
                    <a:lumMod val="65000"/>
                  </a:schemeClr>
                </a:solidFill>
                <a:latin typeface="Tw Cen MT" panose="020B0602020104020603" pitchFamily="34" charset="0"/>
              </a:rPr>
              <a:t>C O N T E N T   W R I T I N G</a:t>
            </a:r>
            <a:endParaRPr lang="zh-CN" altLang="en-US" dirty="0"/>
          </a:p>
        </p:txBody>
      </p:sp>
    </p:spTree>
    <p:extLst>
      <p:ext uri="{BB962C8B-B14F-4D97-AF65-F5344CB8AC3E}">
        <p14:creationId xmlns:p14="http://schemas.microsoft.com/office/powerpoint/2010/main" val="373615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 calcmode="lin" valueType="num">
                                      <p:cBhvr additive="base">
                                        <p:cTn id="2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additive="base">
                                        <p:cTn id="2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 calcmode="lin" valueType="num">
                                      <p:cBhvr additive="base">
                                        <p:cTn id="30"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6"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build="p"/>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F6DCB558-7F41-4F3A-8DB5-BCA4F88C6583}"/>
              </a:ext>
            </a:extLst>
          </p:cNvPr>
          <p:cNvGrpSpPr/>
          <p:nvPr/>
        </p:nvGrpSpPr>
        <p:grpSpPr>
          <a:xfrm>
            <a:off x="5378696" y="999884"/>
            <a:ext cx="1434489" cy="190500"/>
            <a:chOff x="4679586" y="878988"/>
            <a:chExt cx="1434489" cy="190500"/>
          </a:xfrm>
        </p:grpSpPr>
        <p:sp>
          <p:nvSpPr>
            <p:cNvPr id="7" name="Oval 5">
              <a:extLst>
                <a:ext uri="{FF2B5EF4-FFF2-40B4-BE49-F238E27FC236}">
                  <a16:creationId xmlns:a16="http://schemas.microsoft.com/office/drawing/2014/main" id="{5A446BE0-8748-408B-A62E-AD670F7D016B}"/>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a:extLst>
                <a:ext uri="{FF2B5EF4-FFF2-40B4-BE49-F238E27FC236}">
                  <a16:creationId xmlns:a16="http://schemas.microsoft.com/office/drawing/2014/main" id="{06BAAD2C-5E95-442B-905C-9BDBF825D040}"/>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012816FE-4B13-43AF-A860-6799E7E06170}"/>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a:extLst>
                <a:ext uri="{FF2B5EF4-FFF2-40B4-BE49-F238E27FC236}">
                  <a16:creationId xmlns:a16="http://schemas.microsoft.com/office/drawing/2014/main" id="{9022B42A-A829-4EB4-A251-5D877B391758}"/>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D3FF282C-A203-4DE9-92A3-9355B0BD19EF}"/>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048603">
            <a:extLst>
              <a:ext uri="{FF2B5EF4-FFF2-40B4-BE49-F238E27FC236}">
                <a16:creationId xmlns:a16="http://schemas.microsoft.com/office/drawing/2014/main" id="{80E1C75D-EE85-460B-8D97-CC9F5373EF16}"/>
              </a:ext>
            </a:extLst>
          </p:cNvPr>
          <p:cNvSpPr>
            <a:spLocks noGrp="1"/>
          </p:cNvSpPr>
          <p:nvPr>
            <p:ph type="ctrTitle"/>
          </p:nvPr>
        </p:nvSpPr>
        <p:spPr>
          <a:xfrm>
            <a:off x="923780" y="1169851"/>
            <a:ext cx="10344204" cy="1141896"/>
          </a:xfrm>
        </p:spPr>
        <p:txBody>
          <a:bodyPr>
            <a:normAutofit/>
          </a:bodyPr>
          <a:lstStyle/>
          <a:p>
            <a:r>
              <a:rPr lang="en-US" sz="5400" b="1" dirty="0">
                <a:solidFill>
                  <a:srgbClr val="0000FF"/>
                </a:solidFill>
              </a:rPr>
              <a:t>Content is King</a:t>
            </a:r>
            <a:endParaRPr lang="en-GB" sz="5400" b="1" dirty="0">
              <a:solidFill>
                <a:srgbClr val="0000FF"/>
              </a:solidFill>
            </a:endParaRPr>
          </a:p>
        </p:txBody>
      </p:sp>
      <p:sp>
        <p:nvSpPr>
          <p:cNvPr id="14" name="TextBox 13">
            <a:extLst>
              <a:ext uri="{FF2B5EF4-FFF2-40B4-BE49-F238E27FC236}">
                <a16:creationId xmlns:a16="http://schemas.microsoft.com/office/drawing/2014/main" id="{88E1855A-84FF-4090-A6AF-3916231EC410}"/>
              </a:ext>
            </a:extLst>
          </p:cNvPr>
          <p:cNvSpPr txBox="1"/>
          <p:nvPr/>
        </p:nvSpPr>
        <p:spPr>
          <a:xfrm>
            <a:off x="1328853" y="2452922"/>
            <a:ext cx="9939131" cy="4154984"/>
          </a:xfrm>
          <a:prstGeom prst="rect">
            <a:avLst/>
          </a:prstGeom>
          <a:noFill/>
        </p:spPr>
        <p:txBody>
          <a:bodyPr wrap="square" rtlCol="0">
            <a:spAutoFit/>
          </a:bodyPr>
          <a:lstStyle/>
          <a:p>
            <a:pPr marL="457200" indent="-457200">
              <a:buFont typeface="Wingdings" panose="05000000000000000000" pitchFamily="2" charset="2"/>
              <a:buChar char="Ø"/>
            </a:pPr>
            <a:r>
              <a:rPr lang="en-US" sz="2400" dirty="0">
                <a:solidFill>
                  <a:srgbClr val="FF0000"/>
                </a:solidFill>
              </a:rPr>
              <a:t>Content is King--refers to the content of a website, which makes it much more accessible to visitors based on relevancy and subject matter crawled by the Internet browsers. Because so much emphasis is placed on the content of a website, an entire branch of writing has developed known as content writing.</a:t>
            </a:r>
          </a:p>
          <a:p>
            <a:pPr marL="457200" indent="-457200">
              <a:buFont typeface="Wingdings" panose="05000000000000000000" pitchFamily="2" charset="2"/>
              <a:buChar char="Ø"/>
            </a:pPr>
            <a:r>
              <a:rPr lang="en-US" sz="2400" dirty="0">
                <a:solidFill>
                  <a:srgbClr val="FF0000"/>
                </a:solidFill>
              </a:rPr>
              <a:t>Content writing is a specialized style of writing, which differs slightly from journalistic style.</a:t>
            </a:r>
          </a:p>
          <a:p>
            <a:pPr marL="457200" indent="-457200">
              <a:buFont typeface="Wingdings" panose="05000000000000000000" pitchFamily="2" charset="2"/>
              <a:buChar char="Ø"/>
            </a:pPr>
            <a:r>
              <a:rPr lang="en-US" sz="2400" dirty="0">
                <a:solidFill>
                  <a:srgbClr val="FF0000"/>
                </a:solidFill>
              </a:rPr>
              <a:t>Content Writing includes a number of variants including not only SEO Writing and SEO copywriting, website writing, blogging, sale documents, press release writing, e-books, e-catalogs and many others forms which appear on internet.</a:t>
            </a:r>
          </a:p>
        </p:txBody>
      </p:sp>
      <p:sp>
        <p:nvSpPr>
          <p:cNvPr id="12" name="TextBox 3">
            <a:extLst>
              <a:ext uri="{FF2B5EF4-FFF2-40B4-BE49-F238E27FC236}">
                <a16:creationId xmlns:a16="http://schemas.microsoft.com/office/drawing/2014/main" id="{B631F620-6BCD-4E7E-B031-B66C846E8B83}"/>
              </a:ext>
            </a:extLst>
          </p:cNvPr>
          <p:cNvSpPr txBox="1"/>
          <p:nvPr/>
        </p:nvSpPr>
        <p:spPr>
          <a:xfrm>
            <a:off x="2276796" y="73719"/>
            <a:ext cx="8069244" cy="707886"/>
          </a:xfrm>
          <a:prstGeom prst="rect">
            <a:avLst/>
          </a:prstGeom>
          <a:noFill/>
        </p:spPr>
        <p:txBody>
          <a:bodyPr wrap="square" rtlCol="0">
            <a:spAutoFit/>
          </a:bodyPr>
          <a:lstStyle/>
          <a:p>
            <a:pPr algn="ctr"/>
            <a:r>
              <a:rPr lang="en-US" altLang="zh-CN" sz="4000" dirty="0">
                <a:solidFill>
                  <a:schemeClr val="bg1">
                    <a:lumMod val="65000"/>
                  </a:schemeClr>
                </a:solidFill>
                <a:latin typeface="Tw Cen MT" panose="020B0602020104020603" pitchFamily="34" charset="0"/>
              </a:rPr>
              <a:t>C O N T E N T   W R I T I N G</a:t>
            </a:r>
            <a:endParaRPr lang="zh-CN" altLang="en-US" dirty="0"/>
          </a:p>
        </p:txBody>
      </p:sp>
    </p:spTree>
    <p:extLst>
      <p:ext uri="{BB962C8B-B14F-4D97-AF65-F5344CB8AC3E}">
        <p14:creationId xmlns:p14="http://schemas.microsoft.com/office/powerpoint/2010/main" val="188836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1000"/>
                                        <p:tgtEl>
                                          <p:spTgt spid="14">
                                            <p:txEl>
                                              <p:pRg st="0" end="0"/>
                                            </p:txEl>
                                          </p:spTgt>
                                        </p:tgtEl>
                                      </p:cBhvr>
                                    </p:animEffect>
                                    <p:anim calcmode="lin" valueType="num">
                                      <p:cBhvr>
                                        <p:cTn id="1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fade">
                                      <p:cBhvr>
                                        <p:cTn id="19" dur="1000"/>
                                        <p:tgtEl>
                                          <p:spTgt spid="14">
                                            <p:txEl>
                                              <p:pRg st="1" end="1"/>
                                            </p:txEl>
                                          </p:spTgt>
                                        </p:tgtEl>
                                      </p:cBhvr>
                                    </p:animEffect>
                                    <p:anim calcmode="lin" valueType="num">
                                      <p:cBhvr>
                                        <p:cTn id="20"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fade">
                                      <p:cBhvr>
                                        <p:cTn id="26" dur="1000"/>
                                        <p:tgtEl>
                                          <p:spTgt spid="14">
                                            <p:txEl>
                                              <p:pRg st="2" end="2"/>
                                            </p:txEl>
                                          </p:spTgt>
                                        </p:tgtEl>
                                      </p:cBhvr>
                                    </p:animEffect>
                                    <p:anim calcmode="lin" valueType="num">
                                      <p:cBhvr>
                                        <p:cTn id="27"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F6DCB558-7F41-4F3A-8DB5-BCA4F88C6583}"/>
              </a:ext>
            </a:extLst>
          </p:cNvPr>
          <p:cNvGrpSpPr/>
          <p:nvPr/>
        </p:nvGrpSpPr>
        <p:grpSpPr>
          <a:xfrm>
            <a:off x="5378696" y="999884"/>
            <a:ext cx="1434489" cy="190500"/>
            <a:chOff x="4679586" y="878988"/>
            <a:chExt cx="1434489" cy="190500"/>
          </a:xfrm>
        </p:grpSpPr>
        <p:sp>
          <p:nvSpPr>
            <p:cNvPr id="7" name="Oval 5">
              <a:extLst>
                <a:ext uri="{FF2B5EF4-FFF2-40B4-BE49-F238E27FC236}">
                  <a16:creationId xmlns:a16="http://schemas.microsoft.com/office/drawing/2014/main" id="{5A446BE0-8748-408B-A62E-AD670F7D016B}"/>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a:extLst>
                <a:ext uri="{FF2B5EF4-FFF2-40B4-BE49-F238E27FC236}">
                  <a16:creationId xmlns:a16="http://schemas.microsoft.com/office/drawing/2014/main" id="{06BAAD2C-5E95-442B-905C-9BDBF825D040}"/>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012816FE-4B13-43AF-A860-6799E7E06170}"/>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a:extLst>
                <a:ext uri="{FF2B5EF4-FFF2-40B4-BE49-F238E27FC236}">
                  <a16:creationId xmlns:a16="http://schemas.microsoft.com/office/drawing/2014/main" id="{9022B42A-A829-4EB4-A251-5D877B391758}"/>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D3FF282C-A203-4DE9-92A3-9355B0BD19EF}"/>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048603">
            <a:extLst>
              <a:ext uri="{FF2B5EF4-FFF2-40B4-BE49-F238E27FC236}">
                <a16:creationId xmlns:a16="http://schemas.microsoft.com/office/drawing/2014/main" id="{80E1C75D-EE85-460B-8D97-CC9F5373EF16}"/>
              </a:ext>
            </a:extLst>
          </p:cNvPr>
          <p:cNvSpPr>
            <a:spLocks noGrp="1"/>
          </p:cNvSpPr>
          <p:nvPr>
            <p:ph type="ctrTitle"/>
          </p:nvPr>
        </p:nvSpPr>
        <p:spPr>
          <a:xfrm>
            <a:off x="923780" y="1271308"/>
            <a:ext cx="10344204" cy="1141896"/>
          </a:xfrm>
        </p:spPr>
        <p:txBody>
          <a:bodyPr>
            <a:normAutofit/>
          </a:bodyPr>
          <a:lstStyle/>
          <a:p>
            <a:r>
              <a:rPr lang="en-US" sz="5400" b="1" dirty="0">
                <a:solidFill>
                  <a:srgbClr val="0000FF"/>
                </a:solidFill>
              </a:rPr>
              <a:t>Content is King</a:t>
            </a:r>
            <a:endParaRPr lang="en-GB" sz="5400" b="1" dirty="0">
              <a:solidFill>
                <a:srgbClr val="0000FF"/>
              </a:solidFill>
            </a:endParaRPr>
          </a:p>
        </p:txBody>
      </p:sp>
      <p:sp>
        <p:nvSpPr>
          <p:cNvPr id="14" name="TextBox 13">
            <a:extLst>
              <a:ext uri="{FF2B5EF4-FFF2-40B4-BE49-F238E27FC236}">
                <a16:creationId xmlns:a16="http://schemas.microsoft.com/office/drawing/2014/main" id="{88E1855A-84FF-4090-A6AF-3916231EC410}"/>
              </a:ext>
            </a:extLst>
          </p:cNvPr>
          <p:cNvSpPr txBox="1"/>
          <p:nvPr/>
        </p:nvSpPr>
        <p:spPr>
          <a:xfrm>
            <a:off x="1341852" y="2564950"/>
            <a:ext cx="9939131" cy="341632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FF0000"/>
                </a:solidFill>
              </a:rPr>
              <a:t> Content writing is basically anything that is intended to be read on the Internet or sent across the World Wide Web.</a:t>
            </a:r>
          </a:p>
          <a:p>
            <a:pPr marL="457200" indent="-457200">
              <a:buFont typeface="Wingdings" panose="05000000000000000000" pitchFamily="2" charset="2"/>
              <a:buChar char="Ø"/>
            </a:pPr>
            <a:r>
              <a:rPr lang="en-US" sz="2400" dirty="0">
                <a:solidFill>
                  <a:srgbClr val="FF0000"/>
                </a:solidFill>
              </a:rPr>
              <a:t>The body of any article or piece that a content writers generates should be clear, concise and easy to use quickly.</a:t>
            </a:r>
          </a:p>
          <a:p>
            <a:pPr marL="457200" indent="-457200">
              <a:buFont typeface="Wingdings" panose="05000000000000000000" pitchFamily="2" charset="2"/>
              <a:buChar char="Ø"/>
            </a:pPr>
            <a:r>
              <a:rPr lang="en-US" sz="2400" dirty="0">
                <a:solidFill>
                  <a:srgbClr val="FF0000"/>
                </a:solidFill>
              </a:rPr>
              <a:t>Most content articles are relatively short works, usually ranging from 100 to 500 words although it really just depends on the topic and the particular website.</a:t>
            </a:r>
          </a:p>
          <a:p>
            <a:pPr marL="457200" indent="-457200">
              <a:buFont typeface="Wingdings" panose="05000000000000000000" pitchFamily="2" charset="2"/>
              <a:buChar char="Ø"/>
            </a:pPr>
            <a:r>
              <a:rPr lang="en-US" sz="2400" dirty="0">
                <a:solidFill>
                  <a:srgbClr val="FF0000"/>
                </a:solidFill>
              </a:rPr>
              <a:t>Content writer should be able to convey information, thoughts, and instructions in short, structured sentences.</a:t>
            </a:r>
          </a:p>
        </p:txBody>
      </p:sp>
      <p:sp>
        <p:nvSpPr>
          <p:cNvPr id="12" name="TextBox 3">
            <a:extLst>
              <a:ext uri="{FF2B5EF4-FFF2-40B4-BE49-F238E27FC236}">
                <a16:creationId xmlns:a16="http://schemas.microsoft.com/office/drawing/2014/main" id="{CADDFAF7-68E7-4EC8-9B73-2CA6B8D4197E}"/>
              </a:ext>
            </a:extLst>
          </p:cNvPr>
          <p:cNvSpPr txBox="1"/>
          <p:nvPr/>
        </p:nvSpPr>
        <p:spPr>
          <a:xfrm>
            <a:off x="2276796" y="73719"/>
            <a:ext cx="8069244" cy="707886"/>
          </a:xfrm>
          <a:prstGeom prst="rect">
            <a:avLst/>
          </a:prstGeom>
          <a:noFill/>
        </p:spPr>
        <p:txBody>
          <a:bodyPr wrap="square" rtlCol="0">
            <a:spAutoFit/>
          </a:bodyPr>
          <a:lstStyle/>
          <a:p>
            <a:pPr algn="ctr"/>
            <a:r>
              <a:rPr lang="en-US" altLang="zh-CN" sz="4000" dirty="0">
                <a:solidFill>
                  <a:schemeClr val="bg1">
                    <a:lumMod val="65000"/>
                  </a:schemeClr>
                </a:solidFill>
                <a:latin typeface="Tw Cen MT" panose="020B0602020104020603" pitchFamily="34" charset="0"/>
              </a:rPr>
              <a:t>C O N T E N T   W R I T I N G</a:t>
            </a:r>
            <a:endParaRPr lang="zh-CN" altLang="en-US" dirty="0"/>
          </a:p>
        </p:txBody>
      </p:sp>
    </p:spTree>
    <p:extLst>
      <p:ext uri="{BB962C8B-B14F-4D97-AF65-F5344CB8AC3E}">
        <p14:creationId xmlns:p14="http://schemas.microsoft.com/office/powerpoint/2010/main" val="191725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1000"/>
                                        <p:tgtEl>
                                          <p:spTgt spid="14">
                                            <p:txEl>
                                              <p:pRg st="0" end="0"/>
                                            </p:txEl>
                                          </p:spTgt>
                                        </p:tgtEl>
                                      </p:cBhvr>
                                    </p:animEffect>
                                    <p:anim calcmode="lin" valueType="num">
                                      <p:cBhvr>
                                        <p:cTn id="1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fade">
                                      <p:cBhvr>
                                        <p:cTn id="19" dur="1000"/>
                                        <p:tgtEl>
                                          <p:spTgt spid="14">
                                            <p:txEl>
                                              <p:pRg st="1" end="1"/>
                                            </p:txEl>
                                          </p:spTgt>
                                        </p:tgtEl>
                                      </p:cBhvr>
                                    </p:animEffect>
                                    <p:anim calcmode="lin" valueType="num">
                                      <p:cBhvr>
                                        <p:cTn id="20"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F6DCB558-7F41-4F3A-8DB5-BCA4F88C6583}"/>
              </a:ext>
            </a:extLst>
          </p:cNvPr>
          <p:cNvGrpSpPr/>
          <p:nvPr/>
        </p:nvGrpSpPr>
        <p:grpSpPr>
          <a:xfrm>
            <a:off x="5378696" y="999884"/>
            <a:ext cx="1434489" cy="190500"/>
            <a:chOff x="4679586" y="878988"/>
            <a:chExt cx="1434489" cy="190500"/>
          </a:xfrm>
        </p:grpSpPr>
        <p:sp>
          <p:nvSpPr>
            <p:cNvPr id="7" name="Oval 5">
              <a:extLst>
                <a:ext uri="{FF2B5EF4-FFF2-40B4-BE49-F238E27FC236}">
                  <a16:creationId xmlns:a16="http://schemas.microsoft.com/office/drawing/2014/main" id="{5A446BE0-8748-408B-A62E-AD670F7D016B}"/>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a:extLst>
                <a:ext uri="{FF2B5EF4-FFF2-40B4-BE49-F238E27FC236}">
                  <a16:creationId xmlns:a16="http://schemas.microsoft.com/office/drawing/2014/main" id="{06BAAD2C-5E95-442B-905C-9BDBF825D040}"/>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012816FE-4B13-43AF-A860-6799E7E06170}"/>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a:extLst>
                <a:ext uri="{FF2B5EF4-FFF2-40B4-BE49-F238E27FC236}">
                  <a16:creationId xmlns:a16="http://schemas.microsoft.com/office/drawing/2014/main" id="{9022B42A-A829-4EB4-A251-5D877B391758}"/>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D3FF282C-A203-4DE9-92A3-9355B0BD19EF}"/>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AED3ED26-3C95-4E7E-9748-F3F7BC30BC9F}"/>
              </a:ext>
            </a:extLst>
          </p:cNvPr>
          <p:cNvSpPr txBox="1"/>
          <p:nvPr/>
        </p:nvSpPr>
        <p:spPr>
          <a:xfrm>
            <a:off x="1243993" y="2777393"/>
            <a:ext cx="10757383" cy="3108543"/>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srgbClr val="FF0000"/>
                </a:solidFill>
              </a:rPr>
              <a:t>Always ensure to put the most important information first followed by the less-important ones.</a:t>
            </a:r>
          </a:p>
          <a:p>
            <a:pPr marL="457200" indent="-457200">
              <a:buFont typeface="Wingdings" panose="05000000000000000000" pitchFamily="2" charset="2"/>
              <a:buChar char="Ø"/>
            </a:pPr>
            <a:r>
              <a:rPr lang="en-US" sz="2800" dirty="0">
                <a:solidFill>
                  <a:srgbClr val="FF0000"/>
                </a:solidFill>
              </a:rPr>
              <a:t>You should begin with an introduction that in a way summarizes the whole content of your website page.</a:t>
            </a:r>
          </a:p>
          <a:p>
            <a:pPr marL="457200" indent="-457200">
              <a:buFont typeface="Wingdings" panose="05000000000000000000" pitchFamily="2" charset="2"/>
              <a:buChar char="Ø"/>
            </a:pPr>
            <a:r>
              <a:rPr lang="en-US" sz="2800" dirty="0">
                <a:solidFill>
                  <a:srgbClr val="FF0000"/>
                </a:solidFill>
              </a:rPr>
              <a:t>Break your website content into small paragraphs with distinct sub-headings. Whichever points you wish to highlight, use bulleted or italic format.</a:t>
            </a:r>
          </a:p>
        </p:txBody>
      </p:sp>
      <p:sp>
        <p:nvSpPr>
          <p:cNvPr id="12" name="Title 1048603">
            <a:extLst>
              <a:ext uri="{FF2B5EF4-FFF2-40B4-BE49-F238E27FC236}">
                <a16:creationId xmlns:a16="http://schemas.microsoft.com/office/drawing/2014/main" id="{A728D148-2A48-4D5E-A7C8-E6CC4F416FDA}"/>
              </a:ext>
            </a:extLst>
          </p:cNvPr>
          <p:cNvSpPr>
            <a:spLocks noGrp="1"/>
          </p:cNvSpPr>
          <p:nvPr>
            <p:ph type="ctrTitle"/>
          </p:nvPr>
        </p:nvSpPr>
        <p:spPr>
          <a:xfrm>
            <a:off x="923780" y="1352232"/>
            <a:ext cx="10344204" cy="1141896"/>
          </a:xfrm>
        </p:spPr>
        <p:txBody>
          <a:bodyPr>
            <a:normAutofit/>
          </a:bodyPr>
          <a:lstStyle/>
          <a:p>
            <a:r>
              <a:rPr lang="en-US" sz="5400" b="1" dirty="0">
                <a:solidFill>
                  <a:srgbClr val="0000FF"/>
                </a:solidFill>
              </a:rPr>
              <a:t>Know Your Writing</a:t>
            </a:r>
            <a:endParaRPr lang="en-GB" sz="5400" b="1" dirty="0">
              <a:solidFill>
                <a:srgbClr val="0000FF"/>
              </a:solidFill>
            </a:endParaRPr>
          </a:p>
        </p:txBody>
      </p:sp>
      <p:sp>
        <p:nvSpPr>
          <p:cNvPr id="13" name="TextBox 3">
            <a:extLst>
              <a:ext uri="{FF2B5EF4-FFF2-40B4-BE49-F238E27FC236}">
                <a16:creationId xmlns:a16="http://schemas.microsoft.com/office/drawing/2014/main" id="{E65460F7-CE30-4203-801E-52F5FB7D69B8}"/>
              </a:ext>
            </a:extLst>
          </p:cNvPr>
          <p:cNvSpPr txBox="1"/>
          <p:nvPr/>
        </p:nvSpPr>
        <p:spPr>
          <a:xfrm>
            <a:off x="2276796" y="73719"/>
            <a:ext cx="8069244" cy="707886"/>
          </a:xfrm>
          <a:prstGeom prst="rect">
            <a:avLst/>
          </a:prstGeom>
          <a:noFill/>
        </p:spPr>
        <p:txBody>
          <a:bodyPr wrap="square" rtlCol="0">
            <a:spAutoFit/>
          </a:bodyPr>
          <a:lstStyle/>
          <a:p>
            <a:pPr algn="ctr"/>
            <a:r>
              <a:rPr lang="en-US" altLang="zh-CN" sz="4000" dirty="0">
                <a:solidFill>
                  <a:schemeClr val="bg1">
                    <a:lumMod val="65000"/>
                  </a:schemeClr>
                </a:solidFill>
                <a:latin typeface="Tw Cen MT" panose="020B0602020104020603" pitchFamily="34" charset="0"/>
              </a:rPr>
              <a:t>C O N T E N T   W R I T I N G</a:t>
            </a:r>
            <a:endParaRPr lang="zh-CN" altLang="en-US" dirty="0"/>
          </a:p>
        </p:txBody>
      </p:sp>
    </p:spTree>
    <p:extLst>
      <p:ext uri="{BB962C8B-B14F-4D97-AF65-F5344CB8AC3E}">
        <p14:creationId xmlns:p14="http://schemas.microsoft.com/office/powerpoint/2010/main" val="222493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1000"/>
                                        <p:tgtEl>
                                          <p:spTgt spid="15">
                                            <p:txEl>
                                              <p:pRg st="0" end="0"/>
                                            </p:txEl>
                                          </p:spTgt>
                                        </p:tgtEl>
                                      </p:cBhvr>
                                    </p:animEffect>
                                    <p:anim calcmode="lin" valueType="num">
                                      <p:cBhvr>
                                        <p:cTn id="1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1000"/>
                                        <p:tgtEl>
                                          <p:spTgt spid="15">
                                            <p:txEl>
                                              <p:pRg st="1" end="1"/>
                                            </p:txEl>
                                          </p:spTgt>
                                        </p:tgtEl>
                                      </p:cBhvr>
                                    </p:animEffect>
                                    <p:anim calcmode="lin" valueType="num">
                                      <p:cBhvr>
                                        <p:cTn id="2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fade">
                                      <p:cBhvr>
                                        <p:cTn id="25" dur="1000"/>
                                        <p:tgtEl>
                                          <p:spTgt spid="15">
                                            <p:txEl>
                                              <p:pRg st="2" end="2"/>
                                            </p:txEl>
                                          </p:spTgt>
                                        </p:tgtEl>
                                      </p:cBhvr>
                                    </p:animEffect>
                                    <p:anim calcmode="lin" valueType="num">
                                      <p:cBhvr>
                                        <p:cTn id="26"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F6DCB558-7F41-4F3A-8DB5-BCA4F88C6583}"/>
              </a:ext>
            </a:extLst>
          </p:cNvPr>
          <p:cNvGrpSpPr/>
          <p:nvPr/>
        </p:nvGrpSpPr>
        <p:grpSpPr>
          <a:xfrm>
            <a:off x="5378696" y="999884"/>
            <a:ext cx="1434489" cy="190500"/>
            <a:chOff x="4679586" y="878988"/>
            <a:chExt cx="1434489" cy="190500"/>
          </a:xfrm>
        </p:grpSpPr>
        <p:sp>
          <p:nvSpPr>
            <p:cNvPr id="7" name="Oval 5">
              <a:extLst>
                <a:ext uri="{FF2B5EF4-FFF2-40B4-BE49-F238E27FC236}">
                  <a16:creationId xmlns:a16="http://schemas.microsoft.com/office/drawing/2014/main" id="{5A446BE0-8748-408B-A62E-AD670F7D016B}"/>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a:extLst>
                <a:ext uri="{FF2B5EF4-FFF2-40B4-BE49-F238E27FC236}">
                  <a16:creationId xmlns:a16="http://schemas.microsoft.com/office/drawing/2014/main" id="{06BAAD2C-5E95-442B-905C-9BDBF825D040}"/>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012816FE-4B13-43AF-A860-6799E7E06170}"/>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a:extLst>
                <a:ext uri="{FF2B5EF4-FFF2-40B4-BE49-F238E27FC236}">
                  <a16:creationId xmlns:a16="http://schemas.microsoft.com/office/drawing/2014/main" id="{9022B42A-A829-4EB4-A251-5D877B391758}"/>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D3FF282C-A203-4DE9-92A3-9355B0BD19EF}"/>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AED3ED26-3C95-4E7E-9748-F3F7BC30BC9F}"/>
              </a:ext>
            </a:extLst>
          </p:cNvPr>
          <p:cNvSpPr txBox="1"/>
          <p:nvPr/>
        </p:nvSpPr>
        <p:spPr>
          <a:xfrm>
            <a:off x="1243993" y="3055689"/>
            <a:ext cx="10757383" cy="3108543"/>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srgbClr val="FF0000"/>
                </a:solidFill>
              </a:rPr>
              <a:t>Underlining is not an impressive option and so as far as possible avoid it.</a:t>
            </a:r>
          </a:p>
          <a:p>
            <a:pPr marL="457200" indent="-457200">
              <a:buFont typeface="Wingdings" panose="05000000000000000000" pitchFamily="2" charset="2"/>
              <a:buChar char="Ø"/>
            </a:pPr>
            <a:r>
              <a:rPr lang="en-US" sz="2800" dirty="0">
                <a:solidFill>
                  <a:srgbClr val="FF0000"/>
                </a:solidFill>
              </a:rPr>
              <a:t>Use relevant images in your website pages to increase its visual appeal. However, take care that you do not overstuff your website with images and graphics as this will slow the downloading speed of the website.</a:t>
            </a:r>
          </a:p>
          <a:p>
            <a:endParaRPr lang="en-US" sz="2800" dirty="0">
              <a:solidFill>
                <a:srgbClr val="FF0000"/>
              </a:solidFill>
            </a:endParaRPr>
          </a:p>
        </p:txBody>
      </p:sp>
      <p:sp>
        <p:nvSpPr>
          <p:cNvPr id="12" name="Title 1048603">
            <a:extLst>
              <a:ext uri="{FF2B5EF4-FFF2-40B4-BE49-F238E27FC236}">
                <a16:creationId xmlns:a16="http://schemas.microsoft.com/office/drawing/2014/main" id="{A728D148-2A48-4D5E-A7C8-E6CC4F416FDA}"/>
              </a:ext>
            </a:extLst>
          </p:cNvPr>
          <p:cNvSpPr>
            <a:spLocks noGrp="1"/>
          </p:cNvSpPr>
          <p:nvPr>
            <p:ph type="ctrTitle"/>
          </p:nvPr>
        </p:nvSpPr>
        <p:spPr>
          <a:xfrm>
            <a:off x="923780" y="1352232"/>
            <a:ext cx="10344204" cy="1141896"/>
          </a:xfrm>
        </p:spPr>
        <p:txBody>
          <a:bodyPr>
            <a:normAutofit/>
          </a:bodyPr>
          <a:lstStyle/>
          <a:p>
            <a:r>
              <a:rPr lang="en-US" sz="5400" b="1" dirty="0">
                <a:solidFill>
                  <a:srgbClr val="0000FF"/>
                </a:solidFill>
              </a:rPr>
              <a:t>Know Your Writing</a:t>
            </a:r>
            <a:endParaRPr lang="en-GB" sz="5400" b="1" dirty="0">
              <a:solidFill>
                <a:srgbClr val="0000FF"/>
              </a:solidFill>
            </a:endParaRPr>
          </a:p>
        </p:txBody>
      </p:sp>
      <p:sp>
        <p:nvSpPr>
          <p:cNvPr id="13" name="TextBox 3">
            <a:extLst>
              <a:ext uri="{FF2B5EF4-FFF2-40B4-BE49-F238E27FC236}">
                <a16:creationId xmlns:a16="http://schemas.microsoft.com/office/drawing/2014/main" id="{5B56ED69-D922-4469-8EFD-9124C2A59078}"/>
              </a:ext>
            </a:extLst>
          </p:cNvPr>
          <p:cNvSpPr txBox="1"/>
          <p:nvPr/>
        </p:nvSpPr>
        <p:spPr>
          <a:xfrm>
            <a:off x="2276796" y="73719"/>
            <a:ext cx="8069244" cy="707886"/>
          </a:xfrm>
          <a:prstGeom prst="rect">
            <a:avLst/>
          </a:prstGeom>
          <a:noFill/>
        </p:spPr>
        <p:txBody>
          <a:bodyPr wrap="square" rtlCol="0">
            <a:spAutoFit/>
          </a:bodyPr>
          <a:lstStyle/>
          <a:p>
            <a:pPr algn="ctr"/>
            <a:r>
              <a:rPr lang="en-US" altLang="zh-CN" sz="4000" dirty="0">
                <a:solidFill>
                  <a:schemeClr val="bg1">
                    <a:lumMod val="65000"/>
                  </a:schemeClr>
                </a:solidFill>
                <a:latin typeface="Tw Cen MT" panose="020B0602020104020603" pitchFamily="34" charset="0"/>
              </a:rPr>
              <a:t>C O N T E N T   W R I T I N G</a:t>
            </a:r>
            <a:endParaRPr lang="zh-CN" altLang="en-US" dirty="0"/>
          </a:p>
        </p:txBody>
      </p:sp>
    </p:spTree>
    <p:extLst>
      <p:ext uri="{BB962C8B-B14F-4D97-AF65-F5344CB8AC3E}">
        <p14:creationId xmlns:p14="http://schemas.microsoft.com/office/powerpoint/2010/main" val="259240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1000"/>
                                        <p:tgtEl>
                                          <p:spTgt spid="15">
                                            <p:txEl>
                                              <p:pRg st="0" end="0"/>
                                            </p:txEl>
                                          </p:spTgt>
                                        </p:tgtEl>
                                      </p:cBhvr>
                                    </p:animEffect>
                                    <p:anim calcmode="lin" valueType="num">
                                      <p:cBhvr>
                                        <p:cTn id="1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1000"/>
                                        <p:tgtEl>
                                          <p:spTgt spid="15">
                                            <p:txEl>
                                              <p:pRg st="1" end="1"/>
                                            </p:txEl>
                                          </p:spTgt>
                                        </p:tgtEl>
                                      </p:cBhvr>
                                    </p:animEffect>
                                    <p:anim calcmode="lin" valueType="num">
                                      <p:cBhvr>
                                        <p:cTn id="2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F6DCB558-7F41-4F3A-8DB5-BCA4F88C6583}"/>
              </a:ext>
            </a:extLst>
          </p:cNvPr>
          <p:cNvGrpSpPr/>
          <p:nvPr/>
        </p:nvGrpSpPr>
        <p:grpSpPr>
          <a:xfrm>
            <a:off x="5378696" y="999884"/>
            <a:ext cx="1434489" cy="190500"/>
            <a:chOff x="4679586" y="878988"/>
            <a:chExt cx="1434489" cy="190500"/>
          </a:xfrm>
        </p:grpSpPr>
        <p:sp>
          <p:nvSpPr>
            <p:cNvPr id="7" name="Oval 5">
              <a:extLst>
                <a:ext uri="{FF2B5EF4-FFF2-40B4-BE49-F238E27FC236}">
                  <a16:creationId xmlns:a16="http://schemas.microsoft.com/office/drawing/2014/main" id="{5A446BE0-8748-408B-A62E-AD670F7D016B}"/>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a:extLst>
                <a:ext uri="{FF2B5EF4-FFF2-40B4-BE49-F238E27FC236}">
                  <a16:creationId xmlns:a16="http://schemas.microsoft.com/office/drawing/2014/main" id="{06BAAD2C-5E95-442B-905C-9BDBF825D040}"/>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012816FE-4B13-43AF-A860-6799E7E06170}"/>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a:extLst>
                <a:ext uri="{FF2B5EF4-FFF2-40B4-BE49-F238E27FC236}">
                  <a16:creationId xmlns:a16="http://schemas.microsoft.com/office/drawing/2014/main" id="{9022B42A-A829-4EB4-A251-5D877B391758}"/>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D3FF282C-A203-4DE9-92A3-9355B0BD19EF}"/>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AED3ED26-3C95-4E7E-9748-F3F7BC30BC9F}"/>
              </a:ext>
            </a:extLst>
          </p:cNvPr>
          <p:cNvSpPr txBox="1"/>
          <p:nvPr/>
        </p:nvSpPr>
        <p:spPr>
          <a:xfrm>
            <a:off x="1252021" y="3052930"/>
            <a:ext cx="10118794" cy="3847207"/>
          </a:xfrm>
          <a:prstGeom prst="rect">
            <a:avLst/>
          </a:prstGeom>
          <a:noFill/>
        </p:spPr>
        <p:txBody>
          <a:bodyPr wrap="square" rtlCol="0">
            <a:spAutoFit/>
          </a:bodyPr>
          <a:lstStyle/>
          <a:p>
            <a:pPr marL="457200" indent="-457200">
              <a:buFont typeface="Wingdings" panose="05000000000000000000" pitchFamily="2" charset="2"/>
              <a:buChar char="Ø"/>
            </a:pPr>
            <a:r>
              <a:rPr lang="en-US" sz="2400" b="1" dirty="0">
                <a:solidFill>
                  <a:srgbClr val="26A6D1"/>
                </a:solidFill>
              </a:rPr>
              <a:t>Identify the goal of the content: </a:t>
            </a:r>
            <a:r>
              <a:rPr lang="en-US" sz="2400" b="1" dirty="0">
                <a:solidFill>
                  <a:srgbClr val="FF0000"/>
                </a:solidFill>
              </a:rPr>
              <a:t>It takes us so long to write good content is because we don’t stop to decide what it is we want to say. What are you hoping your content will accomplish? Is the purpose of your article to explain how something works, put a customer on a determined conversion path, build brand trust?</a:t>
            </a:r>
          </a:p>
          <a:p>
            <a:pPr marL="457200" indent="-457200">
              <a:buFont typeface="Wingdings" panose="05000000000000000000" pitchFamily="2" charset="2"/>
              <a:buChar char="Ø"/>
            </a:pPr>
            <a:r>
              <a:rPr lang="en-US" sz="2400" b="1" dirty="0">
                <a:solidFill>
                  <a:srgbClr val="26A6D1"/>
                </a:solidFill>
              </a:rPr>
              <a:t>Decide on a hook: </a:t>
            </a:r>
            <a:r>
              <a:rPr lang="en-US" sz="2400" b="1" dirty="0">
                <a:solidFill>
                  <a:srgbClr val="FF0000"/>
                </a:solidFill>
              </a:rPr>
              <a:t>Every piece of content you write should have a hook. Just like in fishing, your hook is what you’re using to catch a reader in your net. Whether it’s a news hook, an attack hook, a humor hook or an ego hook, you want to decide how you’re going to draw people in.</a:t>
            </a:r>
          </a:p>
          <a:p>
            <a:endParaRPr lang="en-US" sz="2800" dirty="0">
              <a:solidFill>
                <a:srgbClr val="FF0000"/>
              </a:solidFill>
            </a:endParaRPr>
          </a:p>
        </p:txBody>
      </p:sp>
      <p:sp>
        <p:nvSpPr>
          <p:cNvPr id="12" name="TextBox 11">
            <a:extLst>
              <a:ext uri="{FF2B5EF4-FFF2-40B4-BE49-F238E27FC236}">
                <a16:creationId xmlns:a16="http://schemas.microsoft.com/office/drawing/2014/main" id="{E86DF00D-9C98-4520-B6C7-90471EAAC66E}"/>
              </a:ext>
            </a:extLst>
          </p:cNvPr>
          <p:cNvSpPr txBox="1"/>
          <p:nvPr/>
        </p:nvSpPr>
        <p:spPr>
          <a:xfrm>
            <a:off x="1407546" y="2422558"/>
            <a:ext cx="9376672" cy="523220"/>
          </a:xfrm>
          <a:prstGeom prst="rect">
            <a:avLst/>
          </a:prstGeom>
          <a:noFill/>
        </p:spPr>
        <p:txBody>
          <a:bodyPr wrap="square" rtlCol="0">
            <a:spAutoFit/>
          </a:bodyPr>
          <a:lstStyle/>
          <a:p>
            <a:r>
              <a:rPr lang="en-US" sz="2800" b="1" dirty="0">
                <a:solidFill>
                  <a:srgbClr val="385723"/>
                </a:solidFill>
              </a:rPr>
              <a:t>Before you Start Writing:</a:t>
            </a:r>
          </a:p>
        </p:txBody>
      </p:sp>
      <p:sp>
        <p:nvSpPr>
          <p:cNvPr id="14" name="Title 1048603">
            <a:extLst>
              <a:ext uri="{FF2B5EF4-FFF2-40B4-BE49-F238E27FC236}">
                <a16:creationId xmlns:a16="http://schemas.microsoft.com/office/drawing/2014/main" id="{73E823B3-2971-4E52-8A5C-F9E543F3BDF2}"/>
              </a:ext>
            </a:extLst>
          </p:cNvPr>
          <p:cNvSpPr>
            <a:spLocks noGrp="1"/>
          </p:cNvSpPr>
          <p:nvPr>
            <p:ph type="ctrTitle"/>
          </p:nvPr>
        </p:nvSpPr>
        <p:spPr>
          <a:xfrm>
            <a:off x="923780" y="1136303"/>
            <a:ext cx="10344204" cy="1141896"/>
          </a:xfrm>
        </p:spPr>
        <p:txBody>
          <a:bodyPr>
            <a:normAutofit/>
          </a:bodyPr>
          <a:lstStyle/>
          <a:p>
            <a:r>
              <a:rPr lang="en-US" sz="5400" b="1" dirty="0">
                <a:solidFill>
                  <a:srgbClr val="0000FF"/>
                </a:solidFill>
              </a:rPr>
              <a:t>Writing Strategy</a:t>
            </a:r>
            <a:endParaRPr lang="en-GB" sz="5400" b="1" dirty="0">
              <a:solidFill>
                <a:srgbClr val="0000FF"/>
              </a:solidFill>
            </a:endParaRPr>
          </a:p>
        </p:txBody>
      </p:sp>
      <p:sp>
        <p:nvSpPr>
          <p:cNvPr id="13" name="TextBox 3">
            <a:extLst>
              <a:ext uri="{FF2B5EF4-FFF2-40B4-BE49-F238E27FC236}">
                <a16:creationId xmlns:a16="http://schemas.microsoft.com/office/drawing/2014/main" id="{46AB6EAD-0BC9-4EF7-8D1D-08CA30023073}"/>
              </a:ext>
            </a:extLst>
          </p:cNvPr>
          <p:cNvSpPr txBox="1"/>
          <p:nvPr/>
        </p:nvSpPr>
        <p:spPr>
          <a:xfrm>
            <a:off x="2276796" y="73719"/>
            <a:ext cx="8069244" cy="707886"/>
          </a:xfrm>
          <a:prstGeom prst="rect">
            <a:avLst/>
          </a:prstGeom>
          <a:noFill/>
        </p:spPr>
        <p:txBody>
          <a:bodyPr wrap="square" rtlCol="0">
            <a:spAutoFit/>
          </a:bodyPr>
          <a:lstStyle/>
          <a:p>
            <a:pPr algn="ctr"/>
            <a:r>
              <a:rPr lang="en-US" altLang="zh-CN" sz="4000" dirty="0">
                <a:solidFill>
                  <a:schemeClr val="bg1">
                    <a:lumMod val="65000"/>
                  </a:schemeClr>
                </a:solidFill>
                <a:latin typeface="Tw Cen MT" panose="020B0602020104020603" pitchFamily="34" charset="0"/>
              </a:rPr>
              <a:t>C O N T E N T   W R I T I N G</a:t>
            </a:r>
            <a:endParaRPr lang="zh-CN" altLang="en-US" dirty="0"/>
          </a:p>
        </p:txBody>
      </p:sp>
    </p:spTree>
    <p:extLst>
      <p:ext uri="{BB962C8B-B14F-4D97-AF65-F5344CB8AC3E}">
        <p14:creationId xmlns:p14="http://schemas.microsoft.com/office/powerpoint/2010/main" val="40561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2">
                                            <p:txEl>
                                              <p:pRg st="0" end="0"/>
                                            </p:txEl>
                                          </p:spTgt>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1000"/>
                                        <p:tgtEl>
                                          <p:spTgt spid="15">
                                            <p:txEl>
                                              <p:pRg st="0" end="0"/>
                                            </p:txEl>
                                          </p:spTgt>
                                        </p:tgtEl>
                                      </p:cBhvr>
                                    </p:animEffect>
                                    <p:anim calcmode="lin" valueType="num">
                                      <p:cBhvr>
                                        <p:cTn id="2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fade">
                                      <p:cBhvr>
                                        <p:cTn id="31" dur="1000"/>
                                        <p:tgtEl>
                                          <p:spTgt spid="15">
                                            <p:txEl>
                                              <p:pRg st="1" end="1"/>
                                            </p:txEl>
                                          </p:spTgt>
                                        </p:tgtEl>
                                      </p:cBhvr>
                                    </p:animEffect>
                                    <p:anim calcmode="lin" valueType="num">
                                      <p:cBhvr>
                                        <p:cTn id="32"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4"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F6DCB558-7F41-4F3A-8DB5-BCA4F88C6583}"/>
              </a:ext>
            </a:extLst>
          </p:cNvPr>
          <p:cNvGrpSpPr/>
          <p:nvPr/>
        </p:nvGrpSpPr>
        <p:grpSpPr>
          <a:xfrm>
            <a:off x="5378696" y="999884"/>
            <a:ext cx="1434489" cy="190500"/>
            <a:chOff x="4679586" y="878988"/>
            <a:chExt cx="1434489" cy="190500"/>
          </a:xfrm>
        </p:grpSpPr>
        <p:sp>
          <p:nvSpPr>
            <p:cNvPr id="7" name="Oval 5">
              <a:extLst>
                <a:ext uri="{FF2B5EF4-FFF2-40B4-BE49-F238E27FC236}">
                  <a16:creationId xmlns:a16="http://schemas.microsoft.com/office/drawing/2014/main" id="{5A446BE0-8748-408B-A62E-AD670F7D016B}"/>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a:extLst>
                <a:ext uri="{FF2B5EF4-FFF2-40B4-BE49-F238E27FC236}">
                  <a16:creationId xmlns:a16="http://schemas.microsoft.com/office/drawing/2014/main" id="{06BAAD2C-5E95-442B-905C-9BDBF825D040}"/>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012816FE-4B13-43AF-A860-6799E7E06170}"/>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a:extLst>
                <a:ext uri="{FF2B5EF4-FFF2-40B4-BE49-F238E27FC236}">
                  <a16:creationId xmlns:a16="http://schemas.microsoft.com/office/drawing/2014/main" id="{9022B42A-A829-4EB4-A251-5D877B391758}"/>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D3FF282C-A203-4DE9-92A3-9355B0BD19EF}"/>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AED3ED26-3C95-4E7E-9748-F3F7BC30BC9F}"/>
              </a:ext>
            </a:extLst>
          </p:cNvPr>
          <p:cNvSpPr txBox="1"/>
          <p:nvPr/>
        </p:nvSpPr>
        <p:spPr>
          <a:xfrm>
            <a:off x="1252021" y="3090137"/>
            <a:ext cx="10118794" cy="3108543"/>
          </a:xfrm>
          <a:prstGeom prst="rect">
            <a:avLst/>
          </a:prstGeom>
          <a:noFill/>
        </p:spPr>
        <p:txBody>
          <a:bodyPr wrap="square" rtlCol="0">
            <a:spAutoFit/>
          </a:bodyPr>
          <a:lstStyle/>
          <a:p>
            <a:pPr marL="457200" indent="-457200">
              <a:buFont typeface="Wingdings" panose="05000000000000000000" pitchFamily="2" charset="2"/>
              <a:buChar char="Ø"/>
            </a:pPr>
            <a:r>
              <a:rPr lang="en-US" sz="2400" b="1" dirty="0">
                <a:solidFill>
                  <a:srgbClr val="26A6D1"/>
                </a:solidFill>
              </a:rPr>
              <a:t>Think like your reader: </a:t>
            </a:r>
            <a:r>
              <a:rPr lang="en-US" sz="2400" b="1" dirty="0">
                <a:solidFill>
                  <a:srgbClr val="FF0000"/>
                </a:solidFill>
              </a:rPr>
              <a:t>Before you put fingers to keyboard, get in the mindset of your audience because your content is for them. If you’re attempting to explain something, talk about it from their point of view.</a:t>
            </a:r>
          </a:p>
          <a:p>
            <a:pPr marL="457200" indent="-457200">
              <a:buFont typeface="Wingdings" panose="05000000000000000000" pitchFamily="2" charset="2"/>
              <a:buChar char="Ø"/>
            </a:pPr>
            <a:r>
              <a:rPr lang="en-US" sz="2400" b="1" dirty="0">
                <a:solidFill>
                  <a:srgbClr val="26A6D1"/>
                </a:solidFill>
              </a:rPr>
              <a:t>Get rid of distractions: </a:t>
            </a:r>
            <a:r>
              <a:rPr lang="en-US" sz="2400" b="1" dirty="0">
                <a:solidFill>
                  <a:srgbClr val="FF0000"/>
                </a:solidFill>
              </a:rPr>
              <a:t>Log out of Facebook. Close Twitter. Stay away from YouTube. While it’s easy to head to these sites during a brain lull, they’ll only make your content sound more fragmented and make you spend three times as long trying to write. When it’s time to write, turn them off.</a:t>
            </a:r>
          </a:p>
          <a:p>
            <a:endParaRPr lang="en-US" sz="2800" dirty="0">
              <a:solidFill>
                <a:srgbClr val="FF0000"/>
              </a:solidFill>
            </a:endParaRPr>
          </a:p>
        </p:txBody>
      </p:sp>
      <p:sp>
        <p:nvSpPr>
          <p:cNvPr id="12" name="TextBox 11">
            <a:extLst>
              <a:ext uri="{FF2B5EF4-FFF2-40B4-BE49-F238E27FC236}">
                <a16:creationId xmlns:a16="http://schemas.microsoft.com/office/drawing/2014/main" id="{E86DF00D-9C98-4520-B6C7-90471EAAC66E}"/>
              </a:ext>
            </a:extLst>
          </p:cNvPr>
          <p:cNvSpPr txBox="1"/>
          <p:nvPr/>
        </p:nvSpPr>
        <p:spPr>
          <a:xfrm>
            <a:off x="1407546" y="2422558"/>
            <a:ext cx="9376672" cy="523220"/>
          </a:xfrm>
          <a:prstGeom prst="rect">
            <a:avLst/>
          </a:prstGeom>
          <a:noFill/>
        </p:spPr>
        <p:txBody>
          <a:bodyPr wrap="square" rtlCol="0">
            <a:spAutoFit/>
          </a:bodyPr>
          <a:lstStyle/>
          <a:p>
            <a:r>
              <a:rPr lang="en-US" sz="2800" b="1" dirty="0">
                <a:solidFill>
                  <a:srgbClr val="385723"/>
                </a:solidFill>
              </a:rPr>
              <a:t>Before you Start Writing:</a:t>
            </a:r>
          </a:p>
        </p:txBody>
      </p:sp>
      <p:sp>
        <p:nvSpPr>
          <p:cNvPr id="14" name="Title 1048603">
            <a:extLst>
              <a:ext uri="{FF2B5EF4-FFF2-40B4-BE49-F238E27FC236}">
                <a16:creationId xmlns:a16="http://schemas.microsoft.com/office/drawing/2014/main" id="{73E823B3-2971-4E52-8A5C-F9E543F3BDF2}"/>
              </a:ext>
            </a:extLst>
          </p:cNvPr>
          <p:cNvSpPr>
            <a:spLocks noGrp="1"/>
          </p:cNvSpPr>
          <p:nvPr>
            <p:ph type="ctrTitle"/>
          </p:nvPr>
        </p:nvSpPr>
        <p:spPr>
          <a:xfrm>
            <a:off x="923780" y="1136303"/>
            <a:ext cx="10344204" cy="1141896"/>
          </a:xfrm>
        </p:spPr>
        <p:txBody>
          <a:bodyPr>
            <a:normAutofit/>
          </a:bodyPr>
          <a:lstStyle/>
          <a:p>
            <a:r>
              <a:rPr lang="en-US" sz="5400" b="1" dirty="0">
                <a:solidFill>
                  <a:srgbClr val="0000FF"/>
                </a:solidFill>
              </a:rPr>
              <a:t>Writing Strategy</a:t>
            </a:r>
            <a:endParaRPr lang="en-GB" sz="5400" b="1" dirty="0">
              <a:solidFill>
                <a:srgbClr val="0000FF"/>
              </a:solidFill>
            </a:endParaRPr>
          </a:p>
        </p:txBody>
      </p:sp>
      <p:sp>
        <p:nvSpPr>
          <p:cNvPr id="13" name="TextBox 3">
            <a:extLst>
              <a:ext uri="{FF2B5EF4-FFF2-40B4-BE49-F238E27FC236}">
                <a16:creationId xmlns:a16="http://schemas.microsoft.com/office/drawing/2014/main" id="{14944B89-2C25-49C5-BCF0-0AE31F463A26}"/>
              </a:ext>
            </a:extLst>
          </p:cNvPr>
          <p:cNvSpPr txBox="1"/>
          <p:nvPr/>
        </p:nvSpPr>
        <p:spPr>
          <a:xfrm>
            <a:off x="2276796" y="73719"/>
            <a:ext cx="8069244" cy="707886"/>
          </a:xfrm>
          <a:prstGeom prst="rect">
            <a:avLst/>
          </a:prstGeom>
          <a:noFill/>
        </p:spPr>
        <p:txBody>
          <a:bodyPr wrap="square" rtlCol="0">
            <a:spAutoFit/>
          </a:bodyPr>
          <a:lstStyle/>
          <a:p>
            <a:pPr algn="ctr"/>
            <a:r>
              <a:rPr lang="en-US" altLang="zh-CN" sz="4000" dirty="0">
                <a:solidFill>
                  <a:schemeClr val="bg1">
                    <a:lumMod val="65000"/>
                  </a:schemeClr>
                </a:solidFill>
                <a:latin typeface="Tw Cen MT" panose="020B0602020104020603" pitchFamily="34" charset="0"/>
              </a:rPr>
              <a:t>C O N T E N T   W R I T I N G</a:t>
            </a:r>
            <a:endParaRPr lang="zh-CN" altLang="en-US" dirty="0"/>
          </a:p>
        </p:txBody>
      </p:sp>
    </p:spTree>
    <p:extLst>
      <p:ext uri="{BB962C8B-B14F-4D97-AF65-F5344CB8AC3E}">
        <p14:creationId xmlns:p14="http://schemas.microsoft.com/office/powerpoint/2010/main" val="289318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2">
                                            <p:txEl>
                                              <p:pRg st="0" end="0"/>
                                            </p:txEl>
                                          </p:spTgt>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1000"/>
                                        <p:tgtEl>
                                          <p:spTgt spid="15">
                                            <p:txEl>
                                              <p:pRg st="0" end="0"/>
                                            </p:txEl>
                                          </p:spTgt>
                                        </p:tgtEl>
                                      </p:cBhvr>
                                    </p:animEffect>
                                    <p:anim calcmode="lin" valueType="num">
                                      <p:cBhvr>
                                        <p:cTn id="2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fade">
                                      <p:cBhvr>
                                        <p:cTn id="31" dur="1000"/>
                                        <p:tgtEl>
                                          <p:spTgt spid="15">
                                            <p:txEl>
                                              <p:pRg st="1" end="1"/>
                                            </p:txEl>
                                          </p:spTgt>
                                        </p:tgtEl>
                                      </p:cBhvr>
                                    </p:animEffect>
                                    <p:anim calcmode="lin" valueType="num">
                                      <p:cBhvr>
                                        <p:cTn id="32"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4"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F6DCB558-7F41-4F3A-8DB5-BCA4F88C6583}"/>
              </a:ext>
            </a:extLst>
          </p:cNvPr>
          <p:cNvGrpSpPr/>
          <p:nvPr/>
        </p:nvGrpSpPr>
        <p:grpSpPr>
          <a:xfrm>
            <a:off x="5378696" y="999884"/>
            <a:ext cx="1434489" cy="190500"/>
            <a:chOff x="4679586" y="878988"/>
            <a:chExt cx="1434489" cy="190500"/>
          </a:xfrm>
        </p:grpSpPr>
        <p:sp>
          <p:nvSpPr>
            <p:cNvPr id="7" name="Oval 5">
              <a:extLst>
                <a:ext uri="{FF2B5EF4-FFF2-40B4-BE49-F238E27FC236}">
                  <a16:creationId xmlns:a16="http://schemas.microsoft.com/office/drawing/2014/main" id="{5A446BE0-8748-408B-A62E-AD670F7D016B}"/>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a:extLst>
                <a:ext uri="{FF2B5EF4-FFF2-40B4-BE49-F238E27FC236}">
                  <a16:creationId xmlns:a16="http://schemas.microsoft.com/office/drawing/2014/main" id="{06BAAD2C-5E95-442B-905C-9BDBF825D040}"/>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012816FE-4B13-43AF-A860-6799E7E06170}"/>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a:extLst>
                <a:ext uri="{FF2B5EF4-FFF2-40B4-BE49-F238E27FC236}">
                  <a16:creationId xmlns:a16="http://schemas.microsoft.com/office/drawing/2014/main" id="{9022B42A-A829-4EB4-A251-5D877B391758}"/>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D3FF282C-A203-4DE9-92A3-9355B0BD19EF}"/>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AED3ED26-3C95-4E7E-9748-F3F7BC30BC9F}"/>
              </a:ext>
            </a:extLst>
          </p:cNvPr>
          <p:cNvSpPr txBox="1"/>
          <p:nvPr/>
        </p:nvSpPr>
        <p:spPr>
          <a:xfrm>
            <a:off x="1252021" y="3090137"/>
            <a:ext cx="10118794" cy="3477875"/>
          </a:xfrm>
          <a:prstGeom prst="rect">
            <a:avLst/>
          </a:prstGeom>
          <a:noFill/>
        </p:spPr>
        <p:txBody>
          <a:bodyPr wrap="square" rtlCol="0">
            <a:spAutoFit/>
          </a:bodyPr>
          <a:lstStyle/>
          <a:p>
            <a:pPr marL="457200" indent="-457200">
              <a:buFont typeface="Wingdings" panose="05000000000000000000" pitchFamily="2" charset="2"/>
              <a:buChar char="Ø"/>
            </a:pPr>
            <a:r>
              <a:rPr lang="en-US" sz="2400" b="1" dirty="0">
                <a:solidFill>
                  <a:srgbClr val="26A6D1"/>
                </a:solidFill>
              </a:rPr>
              <a:t>Use lists instead of paragraphs: </a:t>
            </a:r>
            <a:r>
              <a:rPr lang="en-US" sz="2400" b="1" dirty="0">
                <a:solidFill>
                  <a:srgbClr val="FF0000"/>
                </a:solidFill>
              </a:rPr>
              <a:t>Lists are easier to scan than paragraphs, especially if you keep them short.</a:t>
            </a:r>
          </a:p>
          <a:p>
            <a:pPr marL="457200" indent="-457200">
              <a:buFont typeface="Wingdings" panose="05000000000000000000" pitchFamily="2" charset="2"/>
              <a:buChar char="Ø"/>
            </a:pPr>
            <a:r>
              <a:rPr lang="en-US" sz="2400" b="1" dirty="0">
                <a:solidFill>
                  <a:srgbClr val="26A6D1"/>
                </a:solidFill>
              </a:rPr>
              <a:t>Limit list items to 7 words: </a:t>
            </a:r>
            <a:r>
              <a:rPr lang="en-US" sz="2400" b="1" dirty="0">
                <a:solidFill>
                  <a:srgbClr val="FF0000"/>
                </a:solidFill>
              </a:rPr>
              <a:t>Studies have shown that people can only reliably remember 7-10 things at a time. By keeping your list items short, it helps your readers remember them. </a:t>
            </a:r>
          </a:p>
          <a:p>
            <a:pPr marL="457200" indent="-457200">
              <a:buFont typeface="Wingdings" panose="05000000000000000000" pitchFamily="2" charset="2"/>
              <a:buChar char="Ø"/>
            </a:pPr>
            <a:r>
              <a:rPr lang="en-US" sz="2400" b="1" dirty="0">
                <a:solidFill>
                  <a:srgbClr val="26A6D1"/>
                </a:solidFill>
              </a:rPr>
              <a:t>Write short sentences: </a:t>
            </a:r>
            <a:r>
              <a:rPr lang="en-US" sz="2400" b="1" dirty="0">
                <a:solidFill>
                  <a:srgbClr val="FF0000"/>
                </a:solidFill>
              </a:rPr>
              <a:t>Sentences should be as concise as you can make them. Use only the words you need to get the essential information across.</a:t>
            </a:r>
          </a:p>
          <a:p>
            <a:endParaRPr lang="en-US" sz="2800" dirty="0">
              <a:solidFill>
                <a:srgbClr val="FF0000"/>
              </a:solidFill>
            </a:endParaRPr>
          </a:p>
        </p:txBody>
      </p:sp>
      <p:sp>
        <p:nvSpPr>
          <p:cNvPr id="12" name="TextBox 11">
            <a:extLst>
              <a:ext uri="{FF2B5EF4-FFF2-40B4-BE49-F238E27FC236}">
                <a16:creationId xmlns:a16="http://schemas.microsoft.com/office/drawing/2014/main" id="{E86DF00D-9C98-4520-B6C7-90471EAAC66E}"/>
              </a:ext>
            </a:extLst>
          </p:cNvPr>
          <p:cNvSpPr txBox="1"/>
          <p:nvPr/>
        </p:nvSpPr>
        <p:spPr>
          <a:xfrm>
            <a:off x="1407546" y="2422558"/>
            <a:ext cx="9376672" cy="523220"/>
          </a:xfrm>
          <a:prstGeom prst="rect">
            <a:avLst/>
          </a:prstGeom>
          <a:noFill/>
        </p:spPr>
        <p:txBody>
          <a:bodyPr wrap="square" rtlCol="0">
            <a:spAutoFit/>
          </a:bodyPr>
          <a:lstStyle/>
          <a:p>
            <a:r>
              <a:rPr lang="en-US" sz="2800" b="1" dirty="0">
                <a:solidFill>
                  <a:srgbClr val="385723"/>
                </a:solidFill>
              </a:rPr>
              <a:t>When You are Writing:</a:t>
            </a:r>
          </a:p>
        </p:txBody>
      </p:sp>
      <p:sp>
        <p:nvSpPr>
          <p:cNvPr id="14" name="Title 1048603">
            <a:extLst>
              <a:ext uri="{FF2B5EF4-FFF2-40B4-BE49-F238E27FC236}">
                <a16:creationId xmlns:a16="http://schemas.microsoft.com/office/drawing/2014/main" id="{73E823B3-2971-4E52-8A5C-F9E543F3BDF2}"/>
              </a:ext>
            </a:extLst>
          </p:cNvPr>
          <p:cNvSpPr>
            <a:spLocks noGrp="1"/>
          </p:cNvSpPr>
          <p:nvPr>
            <p:ph type="ctrTitle"/>
          </p:nvPr>
        </p:nvSpPr>
        <p:spPr>
          <a:xfrm>
            <a:off x="923780" y="1136303"/>
            <a:ext cx="10344204" cy="1141896"/>
          </a:xfrm>
        </p:spPr>
        <p:txBody>
          <a:bodyPr>
            <a:normAutofit/>
          </a:bodyPr>
          <a:lstStyle/>
          <a:p>
            <a:r>
              <a:rPr lang="en-US" sz="5400" b="1" dirty="0">
                <a:solidFill>
                  <a:srgbClr val="0000FF"/>
                </a:solidFill>
              </a:rPr>
              <a:t>Writing Strategy</a:t>
            </a:r>
            <a:endParaRPr lang="en-GB" sz="5400" b="1" dirty="0">
              <a:solidFill>
                <a:srgbClr val="0000FF"/>
              </a:solidFill>
            </a:endParaRPr>
          </a:p>
        </p:txBody>
      </p:sp>
      <p:sp>
        <p:nvSpPr>
          <p:cNvPr id="13" name="TextBox 3">
            <a:extLst>
              <a:ext uri="{FF2B5EF4-FFF2-40B4-BE49-F238E27FC236}">
                <a16:creationId xmlns:a16="http://schemas.microsoft.com/office/drawing/2014/main" id="{F1C2A24D-21BF-424E-A4E3-F46D10690D34}"/>
              </a:ext>
            </a:extLst>
          </p:cNvPr>
          <p:cNvSpPr txBox="1"/>
          <p:nvPr/>
        </p:nvSpPr>
        <p:spPr>
          <a:xfrm>
            <a:off x="2276796" y="73719"/>
            <a:ext cx="8069244" cy="707886"/>
          </a:xfrm>
          <a:prstGeom prst="rect">
            <a:avLst/>
          </a:prstGeom>
          <a:noFill/>
        </p:spPr>
        <p:txBody>
          <a:bodyPr wrap="square" rtlCol="0">
            <a:spAutoFit/>
          </a:bodyPr>
          <a:lstStyle/>
          <a:p>
            <a:pPr algn="ctr"/>
            <a:r>
              <a:rPr lang="en-US" altLang="zh-CN" sz="4000" dirty="0">
                <a:solidFill>
                  <a:schemeClr val="bg1">
                    <a:lumMod val="65000"/>
                  </a:schemeClr>
                </a:solidFill>
                <a:latin typeface="Tw Cen MT" panose="020B0602020104020603" pitchFamily="34" charset="0"/>
              </a:rPr>
              <a:t>C O N T E N T   W R I T I N G</a:t>
            </a:r>
            <a:endParaRPr lang="zh-CN" altLang="en-US" dirty="0"/>
          </a:p>
        </p:txBody>
      </p:sp>
    </p:spTree>
    <p:extLst>
      <p:ext uri="{BB962C8B-B14F-4D97-AF65-F5344CB8AC3E}">
        <p14:creationId xmlns:p14="http://schemas.microsoft.com/office/powerpoint/2010/main" val="343168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2">
                                            <p:txEl>
                                              <p:pRg st="0" end="0"/>
                                            </p:txEl>
                                          </p:spTgt>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1000"/>
                                        <p:tgtEl>
                                          <p:spTgt spid="15">
                                            <p:txEl>
                                              <p:pRg st="0" end="0"/>
                                            </p:txEl>
                                          </p:spTgt>
                                        </p:tgtEl>
                                      </p:cBhvr>
                                    </p:animEffect>
                                    <p:anim calcmode="lin" valueType="num">
                                      <p:cBhvr>
                                        <p:cTn id="2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fade">
                                      <p:cBhvr>
                                        <p:cTn id="31" dur="1000"/>
                                        <p:tgtEl>
                                          <p:spTgt spid="15">
                                            <p:txEl>
                                              <p:pRg st="1" end="1"/>
                                            </p:txEl>
                                          </p:spTgt>
                                        </p:tgtEl>
                                      </p:cBhvr>
                                    </p:animEffect>
                                    <p:anim calcmode="lin" valueType="num">
                                      <p:cBhvr>
                                        <p:cTn id="32"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fade">
                                      <p:cBhvr>
                                        <p:cTn id="37" dur="1000"/>
                                        <p:tgtEl>
                                          <p:spTgt spid="15">
                                            <p:txEl>
                                              <p:pRg st="2" end="2"/>
                                            </p:txEl>
                                          </p:spTgt>
                                        </p:tgtEl>
                                      </p:cBhvr>
                                    </p:animEffect>
                                    <p:anim calcmode="lin" valueType="num">
                                      <p:cBhvr>
                                        <p:cTn id="3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 presetClass="entr" presetSubtype="4"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4"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F6DCB558-7F41-4F3A-8DB5-BCA4F88C6583}"/>
              </a:ext>
            </a:extLst>
          </p:cNvPr>
          <p:cNvGrpSpPr/>
          <p:nvPr/>
        </p:nvGrpSpPr>
        <p:grpSpPr>
          <a:xfrm>
            <a:off x="5378696" y="999884"/>
            <a:ext cx="1434489" cy="190500"/>
            <a:chOff x="4679586" y="878988"/>
            <a:chExt cx="1434489" cy="190500"/>
          </a:xfrm>
        </p:grpSpPr>
        <p:sp>
          <p:nvSpPr>
            <p:cNvPr id="7" name="Oval 5">
              <a:extLst>
                <a:ext uri="{FF2B5EF4-FFF2-40B4-BE49-F238E27FC236}">
                  <a16:creationId xmlns:a16="http://schemas.microsoft.com/office/drawing/2014/main" id="{5A446BE0-8748-408B-A62E-AD670F7D016B}"/>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a:extLst>
                <a:ext uri="{FF2B5EF4-FFF2-40B4-BE49-F238E27FC236}">
                  <a16:creationId xmlns:a16="http://schemas.microsoft.com/office/drawing/2014/main" id="{06BAAD2C-5E95-442B-905C-9BDBF825D040}"/>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012816FE-4B13-43AF-A860-6799E7E06170}"/>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a:extLst>
                <a:ext uri="{FF2B5EF4-FFF2-40B4-BE49-F238E27FC236}">
                  <a16:creationId xmlns:a16="http://schemas.microsoft.com/office/drawing/2014/main" id="{9022B42A-A829-4EB4-A251-5D877B391758}"/>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D3FF282C-A203-4DE9-92A3-9355B0BD19EF}"/>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AED3ED26-3C95-4E7E-9748-F3F7BC30BC9F}"/>
              </a:ext>
            </a:extLst>
          </p:cNvPr>
          <p:cNvSpPr txBox="1"/>
          <p:nvPr/>
        </p:nvSpPr>
        <p:spPr>
          <a:xfrm>
            <a:off x="1252021" y="3429000"/>
            <a:ext cx="10118794" cy="1631216"/>
          </a:xfrm>
          <a:prstGeom prst="rect">
            <a:avLst/>
          </a:prstGeom>
          <a:noFill/>
        </p:spPr>
        <p:txBody>
          <a:bodyPr wrap="square" rtlCol="0">
            <a:spAutoFit/>
          </a:bodyPr>
          <a:lstStyle/>
          <a:p>
            <a:pPr marL="457200" indent="-457200">
              <a:buFont typeface="Wingdings" panose="05000000000000000000" pitchFamily="2" charset="2"/>
              <a:buChar char="Ø"/>
            </a:pPr>
            <a:r>
              <a:rPr lang="en-US" sz="2400" b="1" dirty="0">
                <a:solidFill>
                  <a:srgbClr val="26A6D1"/>
                </a:solidFill>
              </a:rPr>
              <a:t>Include internal sub-headings: </a:t>
            </a:r>
            <a:r>
              <a:rPr lang="en-US" sz="2400" b="1" dirty="0">
                <a:solidFill>
                  <a:srgbClr val="FF0000"/>
                </a:solidFill>
              </a:rPr>
              <a:t>Sub-headings make the text more scan-able. Your readers will move to the section of the document that is most useful for them, and internal cues make it easier for them to do this.</a:t>
            </a:r>
          </a:p>
          <a:p>
            <a:endParaRPr lang="en-US" sz="2800" dirty="0">
              <a:solidFill>
                <a:srgbClr val="FF0000"/>
              </a:solidFill>
            </a:endParaRPr>
          </a:p>
        </p:txBody>
      </p:sp>
      <p:sp>
        <p:nvSpPr>
          <p:cNvPr id="12" name="TextBox 11">
            <a:extLst>
              <a:ext uri="{FF2B5EF4-FFF2-40B4-BE49-F238E27FC236}">
                <a16:creationId xmlns:a16="http://schemas.microsoft.com/office/drawing/2014/main" id="{E86DF00D-9C98-4520-B6C7-90471EAAC66E}"/>
              </a:ext>
            </a:extLst>
          </p:cNvPr>
          <p:cNvSpPr txBox="1"/>
          <p:nvPr/>
        </p:nvSpPr>
        <p:spPr>
          <a:xfrm>
            <a:off x="1407546" y="2568207"/>
            <a:ext cx="9376672" cy="523220"/>
          </a:xfrm>
          <a:prstGeom prst="rect">
            <a:avLst/>
          </a:prstGeom>
          <a:noFill/>
        </p:spPr>
        <p:txBody>
          <a:bodyPr wrap="square" rtlCol="0">
            <a:spAutoFit/>
          </a:bodyPr>
          <a:lstStyle/>
          <a:p>
            <a:r>
              <a:rPr lang="en-US" sz="2800" b="1" dirty="0">
                <a:solidFill>
                  <a:srgbClr val="385723"/>
                </a:solidFill>
              </a:rPr>
              <a:t>When You are Writing:</a:t>
            </a:r>
          </a:p>
        </p:txBody>
      </p:sp>
      <p:sp>
        <p:nvSpPr>
          <p:cNvPr id="14" name="Title 1048603">
            <a:extLst>
              <a:ext uri="{FF2B5EF4-FFF2-40B4-BE49-F238E27FC236}">
                <a16:creationId xmlns:a16="http://schemas.microsoft.com/office/drawing/2014/main" id="{73E823B3-2971-4E52-8A5C-F9E543F3BDF2}"/>
              </a:ext>
            </a:extLst>
          </p:cNvPr>
          <p:cNvSpPr>
            <a:spLocks noGrp="1"/>
          </p:cNvSpPr>
          <p:nvPr>
            <p:ph type="ctrTitle"/>
          </p:nvPr>
        </p:nvSpPr>
        <p:spPr>
          <a:xfrm>
            <a:off x="923780" y="1136303"/>
            <a:ext cx="10344204" cy="1141896"/>
          </a:xfrm>
        </p:spPr>
        <p:txBody>
          <a:bodyPr>
            <a:normAutofit/>
          </a:bodyPr>
          <a:lstStyle/>
          <a:p>
            <a:r>
              <a:rPr lang="en-US" sz="5400" b="1" dirty="0">
                <a:solidFill>
                  <a:srgbClr val="0000FF"/>
                </a:solidFill>
              </a:rPr>
              <a:t>Writing Strategy</a:t>
            </a:r>
            <a:endParaRPr lang="en-GB" sz="5400" b="1" dirty="0">
              <a:solidFill>
                <a:srgbClr val="0000FF"/>
              </a:solidFill>
            </a:endParaRPr>
          </a:p>
        </p:txBody>
      </p:sp>
      <p:sp>
        <p:nvSpPr>
          <p:cNvPr id="13" name="TextBox 3">
            <a:extLst>
              <a:ext uri="{FF2B5EF4-FFF2-40B4-BE49-F238E27FC236}">
                <a16:creationId xmlns:a16="http://schemas.microsoft.com/office/drawing/2014/main" id="{B5FADC7B-53B7-4727-B615-3CB25D32B3E8}"/>
              </a:ext>
            </a:extLst>
          </p:cNvPr>
          <p:cNvSpPr txBox="1"/>
          <p:nvPr/>
        </p:nvSpPr>
        <p:spPr>
          <a:xfrm>
            <a:off x="2276796" y="73719"/>
            <a:ext cx="8069244" cy="707886"/>
          </a:xfrm>
          <a:prstGeom prst="rect">
            <a:avLst/>
          </a:prstGeom>
          <a:noFill/>
        </p:spPr>
        <p:txBody>
          <a:bodyPr wrap="square" rtlCol="0">
            <a:spAutoFit/>
          </a:bodyPr>
          <a:lstStyle/>
          <a:p>
            <a:pPr algn="ctr"/>
            <a:r>
              <a:rPr lang="en-US" altLang="zh-CN" sz="4000" dirty="0">
                <a:solidFill>
                  <a:schemeClr val="bg1">
                    <a:lumMod val="65000"/>
                  </a:schemeClr>
                </a:solidFill>
                <a:latin typeface="Tw Cen MT" panose="020B0602020104020603" pitchFamily="34" charset="0"/>
              </a:rPr>
              <a:t>C O N T E N T   W R I T I N G</a:t>
            </a:r>
            <a:endParaRPr lang="zh-CN" altLang="en-US" dirty="0"/>
          </a:p>
        </p:txBody>
      </p:sp>
    </p:spTree>
    <p:extLst>
      <p:ext uri="{BB962C8B-B14F-4D97-AF65-F5344CB8AC3E}">
        <p14:creationId xmlns:p14="http://schemas.microsoft.com/office/powerpoint/2010/main" val="316380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2">
                                            <p:txEl>
                                              <p:pRg st="0" end="0"/>
                                            </p:txEl>
                                          </p:spTgt>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1000"/>
                                        <p:tgtEl>
                                          <p:spTgt spid="15">
                                            <p:txEl>
                                              <p:pRg st="0" end="0"/>
                                            </p:txEl>
                                          </p:spTgt>
                                        </p:tgtEl>
                                      </p:cBhvr>
                                    </p:animEffect>
                                    <p:anim calcmode="lin" valueType="num">
                                      <p:cBhvr>
                                        <p:cTn id="2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4"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TextBox 3"/>
          <p:cNvSpPr txBox="1"/>
          <p:nvPr/>
        </p:nvSpPr>
        <p:spPr>
          <a:xfrm>
            <a:off x="1010782" y="3429000"/>
            <a:ext cx="10459363" cy="1708160"/>
          </a:xfrm>
          <a:prstGeom prst="rect">
            <a:avLst/>
          </a:prstGeom>
          <a:noFill/>
        </p:spPr>
        <p:txBody>
          <a:bodyPr wrap="square" lIns="91440" tIns="45720" rIns="91440" bIns="45720" rtlCol="0" anchor="t">
            <a:spAutoFit/>
          </a:bodyPr>
          <a:lstStyle/>
          <a:p>
            <a:pPr algn="ctr"/>
            <a:r>
              <a:rPr lang="en-US" altLang="en-GB" sz="3500" b="1" dirty="0">
                <a:solidFill>
                  <a:srgbClr val="000000"/>
                </a:solidFill>
                <a:latin typeface="Tw Cen MT"/>
              </a:rPr>
              <a:t>A SOFTWARE COMPANY IN PAKISTAN PROVIDING SERVICES IN FIELD OF IT AND SOFTWARE DEVELOPMENT </a:t>
            </a:r>
            <a:endParaRPr lang="en-US" sz="3500" b="1" dirty="0">
              <a:solidFill>
                <a:srgbClr val="000000"/>
              </a:solidFill>
              <a:latin typeface="Tw Cen MT" panose="020B0602020104020603" pitchFamily="34" charset="0"/>
            </a:endParaRPr>
          </a:p>
        </p:txBody>
      </p:sp>
      <p:grpSp>
        <p:nvGrpSpPr>
          <p:cNvPr id="26" name="Group 14"/>
          <p:cNvGrpSpPr/>
          <p:nvPr/>
        </p:nvGrpSpPr>
        <p:grpSpPr>
          <a:xfrm>
            <a:off x="4620626" y="5883557"/>
            <a:ext cx="3402294" cy="451824"/>
            <a:chOff x="4679586" y="878988"/>
            <a:chExt cx="1434489" cy="190500"/>
          </a:xfrm>
        </p:grpSpPr>
        <p:sp>
          <p:nvSpPr>
            <p:cNvPr id="1048585" name="Oval 15"/>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86" name="Oval 16"/>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87" name="Oval 17"/>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88" name="Oval 18"/>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89" name="Oval 19"/>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97152" name="Picture 2097151"/>
          <p:cNvPicPr>
            <a:picLocks/>
          </p:cNvPicPr>
          <p:nvPr/>
        </p:nvPicPr>
        <p:blipFill>
          <a:blip r:embed="rId2"/>
          <a:stretch>
            <a:fillRect/>
          </a:stretch>
        </p:blipFill>
        <p:spPr>
          <a:xfrm>
            <a:off x="3386334" y="258939"/>
            <a:ext cx="5419055" cy="28873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F6DCB558-7F41-4F3A-8DB5-BCA4F88C6583}"/>
              </a:ext>
            </a:extLst>
          </p:cNvPr>
          <p:cNvGrpSpPr/>
          <p:nvPr/>
        </p:nvGrpSpPr>
        <p:grpSpPr>
          <a:xfrm>
            <a:off x="5378696" y="999884"/>
            <a:ext cx="1434489" cy="190500"/>
            <a:chOff x="4679586" y="878988"/>
            <a:chExt cx="1434489" cy="190500"/>
          </a:xfrm>
        </p:grpSpPr>
        <p:sp>
          <p:nvSpPr>
            <p:cNvPr id="7" name="Oval 5">
              <a:extLst>
                <a:ext uri="{FF2B5EF4-FFF2-40B4-BE49-F238E27FC236}">
                  <a16:creationId xmlns:a16="http://schemas.microsoft.com/office/drawing/2014/main" id="{5A446BE0-8748-408B-A62E-AD670F7D016B}"/>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a:extLst>
                <a:ext uri="{FF2B5EF4-FFF2-40B4-BE49-F238E27FC236}">
                  <a16:creationId xmlns:a16="http://schemas.microsoft.com/office/drawing/2014/main" id="{06BAAD2C-5E95-442B-905C-9BDBF825D040}"/>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012816FE-4B13-43AF-A860-6799E7E06170}"/>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a:extLst>
                <a:ext uri="{FF2B5EF4-FFF2-40B4-BE49-F238E27FC236}">
                  <a16:creationId xmlns:a16="http://schemas.microsoft.com/office/drawing/2014/main" id="{9022B42A-A829-4EB4-A251-5D877B391758}"/>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D3FF282C-A203-4DE9-92A3-9355B0BD19EF}"/>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1048603">
            <a:extLst>
              <a:ext uri="{FF2B5EF4-FFF2-40B4-BE49-F238E27FC236}">
                <a16:creationId xmlns:a16="http://schemas.microsoft.com/office/drawing/2014/main" id="{73E823B3-2971-4E52-8A5C-F9E543F3BDF2}"/>
              </a:ext>
            </a:extLst>
          </p:cNvPr>
          <p:cNvSpPr>
            <a:spLocks noGrp="1"/>
          </p:cNvSpPr>
          <p:nvPr>
            <p:ph type="ctrTitle"/>
          </p:nvPr>
        </p:nvSpPr>
        <p:spPr>
          <a:xfrm>
            <a:off x="923780" y="1136303"/>
            <a:ext cx="10344204" cy="1141896"/>
          </a:xfrm>
        </p:spPr>
        <p:txBody>
          <a:bodyPr>
            <a:normAutofit/>
          </a:bodyPr>
          <a:lstStyle/>
          <a:p>
            <a:r>
              <a:rPr lang="en-US" sz="5400" b="1" dirty="0">
                <a:solidFill>
                  <a:srgbClr val="0000FF"/>
                </a:solidFill>
              </a:rPr>
              <a:t>Writing Strategy</a:t>
            </a:r>
            <a:endParaRPr lang="en-GB" sz="5400" b="1" dirty="0">
              <a:solidFill>
                <a:srgbClr val="0000FF"/>
              </a:solidFill>
            </a:endParaRPr>
          </a:p>
        </p:txBody>
      </p:sp>
      <p:pic>
        <p:nvPicPr>
          <p:cNvPr id="3" name="Picture 2">
            <a:extLst>
              <a:ext uri="{FF2B5EF4-FFF2-40B4-BE49-F238E27FC236}">
                <a16:creationId xmlns:a16="http://schemas.microsoft.com/office/drawing/2014/main" id="{5B89D570-16E6-4CA3-A0E7-CA8F4355F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255" y="2379361"/>
            <a:ext cx="7756249" cy="4400881"/>
          </a:xfrm>
          <a:prstGeom prst="rect">
            <a:avLst/>
          </a:prstGeom>
        </p:spPr>
      </p:pic>
      <p:sp>
        <p:nvSpPr>
          <p:cNvPr id="12" name="TextBox 3">
            <a:extLst>
              <a:ext uri="{FF2B5EF4-FFF2-40B4-BE49-F238E27FC236}">
                <a16:creationId xmlns:a16="http://schemas.microsoft.com/office/drawing/2014/main" id="{6BB215E0-296F-46D8-903A-2E15896D787C}"/>
              </a:ext>
            </a:extLst>
          </p:cNvPr>
          <p:cNvSpPr txBox="1"/>
          <p:nvPr/>
        </p:nvSpPr>
        <p:spPr>
          <a:xfrm>
            <a:off x="2276796" y="73719"/>
            <a:ext cx="8069244" cy="707886"/>
          </a:xfrm>
          <a:prstGeom prst="rect">
            <a:avLst/>
          </a:prstGeom>
          <a:noFill/>
        </p:spPr>
        <p:txBody>
          <a:bodyPr wrap="square" rtlCol="0">
            <a:spAutoFit/>
          </a:bodyPr>
          <a:lstStyle/>
          <a:p>
            <a:pPr algn="ctr"/>
            <a:r>
              <a:rPr lang="en-US" altLang="zh-CN" sz="4000" dirty="0">
                <a:solidFill>
                  <a:schemeClr val="bg1">
                    <a:lumMod val="65000"/>
                  </a:schemeClr>
                </a:solidFill>
                <a:latin typeface="Tw Cen MT" panose="020B0602020104020603" pitchFamily="34" charset="0"/>
              </a:rPr>
              <a:t>C O N T E N T   W R I T I N G</a:t>
            </a:r>
            <a:endParaRPr lang="zh-CN" altLang="en-US" dirty="0"/>
          </a:p>
        </p:txBody>
      </p:sp>
    </p:spTree>
    <p:extLst>
      <p:ext uri="{BB962C8B-B14F-4D97-AF65-F5344CB8AC3E}">
        <p14:creationId xmlns:p14="http://schemas.microsoft.com/office/powerpoint/2010/main" val="1883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F6DCB558-7F41-4F3A-8DB5-BCA4F88C6583}"/>
              </a:ext>
            </a:extLst>
          </p:cNvPr>
          <p:cNvGrpSpPr/>
          <p:nvPr/>
        </p:nvGrpSpPr>
        <p:grpSpPr>
          <a:xfrm>
            <a:off x="5378696" y="999884"/>
            <a:ext cx="1434489" cy="190500"/>
            <a:chOff x="4679586" y="878988"/>
            <a:chExt cx="1434489" cy="190500"/>
          </a:xfrm>
        </p:grpSpPr>
        <p:sp>
          <p:nvSpPr>
            <p:cNvPr id="7" name="Oval 5">
              <a:extLst>
                <a:ext uri="{FF2B5EF4-FFF2-40B4-BE49-F238E27FC236}">
                  <a16:creationId xmlns:a16="http://schemas.microsoft.com/office/drawing/2014/main" id="{5A446BE0-8748-408B-A62E-AD670F7D016B}"/>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a:extLst>
                <a:ext uri="{FF2B5EF4-FFF2-40B4-BE49-F238E27FC236}">
                  <a16:creationId xmlns:a16="http://schemas.microsoft.com/office/drawing/2014/main" id="{06BAAD2C-5E95-442B-905C-9BDBF825D040}"/>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012816FE-4B13-43AF-A860-6799E7E06170}"/>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a:extLst>
                <a:ext uri="{FF2B5EF4-FFF2-40B4-BE49-F238E27FC236}">
                  <a16:creationId xmlns:a16="http://schemas.microsoft.com/office/drawing/2014/main" id="{9022B42A-A829-4EB4-A251-5D877B391758}"/>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D3FF282C-A203-4DE9-92A3-9355B0BD19EF}"/>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AED3ED26-3C95-4E7E-9748-F3F7BC30BC9F}"/>
              </a:ext>
            </a:extLst>
          </p:cNvPr>
          <p:cNvSpPr txBox="1"/>
          <p:nvPr/>
        </p:nvSpPr>
        <p:spPr>
          <a:xfrm>
            <a:off x="1252021" y="3429000"/>
            <a:ext cx="10118794" cy="2369880"/>
          </a:xfrm>
          <a:prstGeom prst="rect">
            <a:avLst/>
          </a:prstGeom>
          <a:noFill/>
        </p:spPr>
        <p:txBody>
          <a:bodyPr wrap="square" rtlCol="0">
            <a:spAutoFit/>
          </a:bodyPr>
          <a:lstStyle/>
          <a:p>
            <a:pPr marL="457200" indent="-457200">
              <a:buFont typeface="Wingdings" panose="05000000000000000000" pitchFamily="2" charset="2"/>
              <a:buChar char="Ø"/>
            </a:pPr>
            <a:r>
              <a:rPr lang="en-US" sz="2400" b="1" dirty="0">
                <a:solidFill>
                  <a:srgbClr val="26A6D1"/>
                </a:solidFill>
              </a:rPr>
              <a:t>Proofread your work: </a:t>
            </a:r>
            <a:r>
              <a:rPr lang="en-US" sz="2400" b="1" dirty="0">
                <a:solidFill>
                  <a:srgbClr val="FF0000"/>
                </a:solidFill>
              </a:rPr>
              <a:t>Type and spelling errors will send peoples away from your page, make sure to proofread everything you post to the web.</a:t>
            </a:r>
          </a:p>
          <a:p>
            <a:pPr marL="457200" indent="-457200">
              <a:buFont typeface="Wingdings" panose="05000000000000000000" pitchFamily="2" charset="2"/>
              <a:buChar char="Ø"/>
            </a:pPr>
            <a:r>
              <a:rPr lang="en-US" sz="2400" b="1" dirty="0">
                <a:solidFill>
                  <a:srgbClr val="26A6D1"/>
                </a:solidFill>
              </a:rPr>
              <a:t>Read backwards: </a:t>
            </a:r>
            <a:r>
              <a:rPr lang="en-US" sz="2400" b="1" dirty="0">
                <a:solidFill>
                  <a:srgbClr val="FF0000"/>
                </a:solidFill>
              </a:rPr>
              <a:t>Read backwards to allow your brain to see words out of context instead of subconsciously “what do you meant”</a:t>
            </a:r>
          </a:p>
          <a:p>
            <a:pPr marL="457200" indent="-457200">
              <a:buFont typeface="Wingdings" panose="05000000000000000000" pitchFamily="2" charset="2"/>
              <a:buChar char="Ø"/>
            </a:pPr>
            <a:endParaRPr lang="en-US" sz="2400" b="1" dirty="0">
              <a:solidFill>
                <a:srgbClr val="FF0000"/>
              </a:solidFill>
            </a:endParaRPr>
          </a:p>
          <a:p>
            <a:endParaRPr lang="en-US" sz="2800" dirty="0">
              <a:solidFill>
                <a:srgbClr val="FF0000"/>
              </a:solidFill>
            </a:endParaRPr>
          </a:p>
        </p:txBody>
      </p:sp>
      <p:sp>
        <p:nvSpPr>
          <p:cNvPr id="12" name="TextBox 11">
            <a:extLst>
              <a:ext uri="{FF2B5EF4-FFF2-40B4-BE49-F238E27FC236}">
                <a16:creationId xmlns:a16="http://schemas.microsoft.com/office/drawing/2014/main" id="{E86DF00D-9C98-4520-B6C7-90471EAAC66E}"/>
              </a:ext>
            </a:extLst>
          </p:cNvPr>
          <p:cNvSpPr txBox="1"/>
          <p:nvPr/>
        </p:nvSpPr>
        <p:spPr>
          <a:xfrm>
            <a:off x="1407546" y="2568207"/>
            <a:ext cx="9376672" cy="523220"/>
          </a:xfrm>
          <a:prstGeom prst="rect">
            <a:avLst/>
          </a:prstGeom>
          <a:noFill/>
        </p:spPr>
        <p:txBody>
          <a:bodyPr wrap="square" rtlCol="0">
            <a:spAutoFit/>
          </a:bodyPr>
          <a:lstStyle/>
          <a:p>
            <a:r>
              <a:rPr lang="en-US" sz="2800" b="1" dirty="0">
                <a:solidFill>
                  <a:srgbClr val="385723"/>
                </a:solidFill>
              </a:rPr>
              <a:t>Before Publishing:</a:t>
            </a:r>
          </a:p>
        </p:txBody>
      </p:sp>
      <p:sp>
        <p:nvSpPr>
          <p:cNvPr id="14" name="Title 1048603">
            <a:extLst>
              <a:ext uri="{FF2B5EF4-FFF2-40B4-BE49-F238E27FC236}">
                <a16:creationId xmlns:a16="http://schemas.microsoft.com/office/drawing/2014/main" id="{73E823B3-2971-4E52-8A5C-F9E543F3BDF2}"/>
              </a:ext>
            </a:extLst>
          </p:cNvPr>
          <p:cNvSpPr>
            <a:spLocks noGrp="1"/>
          </p:cNvSpPr>
          <p:nvPr>
            <p:ph type="ctrTitle"/>
          </p:nvPr>
        </p:nvSpPr>
        <p:spPr>
          <a:xfrm>
            <a:off x="923780" y="1136303"/>
            <a:ext cx="10344204" cy="1141896"/>
          </a:xfrm>
        </p:spPr>
        <p:txBody>
          <a:bodyPr>
            <a:normAutofit/>
          </a:bodyPr>
          <a:lstStyle/>
          <a:p>
            <a:r>
              <a:rPr lang="en-US" sz="5400" b="1" dirty="0">
                <a:solidFill>
                  <a:srgbClr val="0000FF"/>
                </a:solidFill>
              </a:rPr>
              <a:t>Writing Strategy</a:t>
            </a:r>
            <a:endParaRPr lang="en-GB" sz="5400" b="1" dirty="0">
              <a:solidFill>
                <a:srgbClr val="0000FF"/>
              </a:solidFill>
            </a:endParaRPr>
          </a:p>
        </p:txBody>
      </p:sp>
      <p:sp>
        <p:nvSpPr>
          <p:cNvPr id="13" name="TextBox 3">
            <a:extLst>
              <a:ext uri="{FF2B5EF4-FFF2-40B4-BE49-F238E27FC236}">
                <a16:creationId xmlns:a16="http://schemas.microsoft.com/office/drawing/2014/main" id="{D8E57A0D-5512-4333-8CA5-D1CEF53E0345}"/>
              </a:ext>
            </a:extLst>
          </p:cNvPr>
          <p:cNvSpPr txBox="1"/>
          <p:nvPr/>
        </p:nvSpPr>
        <p:spPr>
          <a:xfrm>
            <a:off x="2276796" y="73719"/>
            <a:ext cx="8069244" cy="707886"/>
          </a:xfrm>
          <a:prstGeom prst="rect">
            <a:avLst/>
          </a:prstGeom>
          <a:noFill/>
        </p:spPr>
        <p:txBody>
          <a:bodyPr wrap="square" rtlCol="0">
            <a:spAutoFit/>
          </a:bodyPr>
          <a:lstStyle/>
          <a:p>
            <a:pPr algn="ctr"/>
            <a:r>
              <a:rPr lang="en-US" altLang="zh-CN" sz="4000" dirty="0">
                <a:solidFill>
                  <a:schemeClr val="bg1">
                    <a:lumMod val="65000"/>
                  </a:schemeClr>
                </a:solidFill>
                <a:latin typeface="Tw Cen MT" panose="020B0602020104020603" pitchFamily="34" charset="0"/>
              </a:rPr>
              <a:t>C O N T E N T   W R I T I N G</a:t>
            </a:r>
            <a:endParaRPr lang="zh-CN" altLang="en-US" dirty="0"/>
          </a:p>
        </p:txBody>
      </p:sp>
    </p:spTree>
    <p:extLst>
      <p:ext uri="{BB962C8B-B14F-4D97-AF65-F5344CB8AC3E}">
        <p14:creationId xmlns:p14="http://schemas.microsoft.com/office/powerpoint/2010/main" val="75560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2">
                                            <p:txEl>
                                              <p:pRg st="0" end="0"/>
                                            </p:txEl>
                                          </p:spTgt>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1000"/>
                                        <p:tgtEl>
                                          <p:spTgt spid="15">
                                            <p:txEl>
                                              <p:pRg st="0" end="0"/>
                                            </p:txEl>
                                          </p:spTgt>
                                        </p:tgtEl>
                                      </p:cBhvr>
                                    </p:animEffect>
                                    <p:anim calcmode="lin" valueType="num">
                                      <p:cBhvr>
                                        <p:cTn id="2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fade">
                                      <p:cBhvr>
                                        <p:cTn id="32" dur="1000"/>
                                        <p:tgtEl>
                                          <p:spTgt spid="15">
                                            <p:txEl>
                                              <p:pRg st="1" end="1"/>
                                            </p:txEl>
                                          </p:spTgt>
                                        </p:tgtEl>
                                      </p:cBhvr>
                                    </p:animEffect>
                                    <p:anim calcmode="lin" valueType="num">
                                      <p:cBhvr>
                                        <p:cTn id="3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4"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F6DCB558-7F41-4F3A-8DB5-BCA4F88C6583}"/>
              </a:ext>
            </a:extLst>
          </p:cNvPr>
          <p:cNvGrpSpPr/>
          <p:nvPr/>
        </p:nvGrpSpPr>
        <p:grpSpPr>
          <a:xfrm>
            <a:off x="5378696" y="999884"/>
            <a:ext cx="1434489" cy="190500"/>
            <a:chOff x="4679586" y="878988"/>
            <a:chExt cx="1434489" cy="190500"/>
          </a:xfrm>
        </p:grpSpPr>
        <p:sp>
          <p:nvSpPr>
            <p:cNvPr id="7" name="Oval 5">
              <a:extLst>
                <a:ext uri="{FF2B5EF4-FFF2-40B4-BE49-F238E27FC236}">
                  <a16:creationId xmlns:a16="http://schemas.microsoft.com/office/drawing/2014/main" id="{5A446BE0-8748-408B-A62E-AD670F7D016B}"/>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a:extLst>
                <a:ext uri="{FF2B5EF4-FFF2-40B4-BE49-F238E27FC236}">
                  <a16:creationId xmlns:a16="http://schemas.microsoft.com/office/drawing/2014/main" id="{06BAAD2C-5E95-442B-905C-9BDBF825D040}"/>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012816FE-4B13-43AF-A860-6799E7E06170}"/>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a:extLst>
                <a:ext uri="{FF2B5EF4-FFF2-40B4-BE49-F238E27FC236}">
                  <a16:creationId xmlns:a16="http://schemas.microsoft.com/office/drawing/2014/main" id="{9022B42A-A829-4EB4-A251-5D877B391758}"/>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D3FF282C-A203-4DE9-92A3-9355B0BD19EF}"/>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AED3ED26-3C95-4E7E-9748-F3F7BC30BC9F}"/>
              </a:ext>
            </a:extLst>
          </p:cNvPr>
          <p:cNvSpPr txBox="1"/>
          <p:nvPr/>
        </p:nvSpPr>
        <p:spPr>
          <a:xfrm>
            <a:off x="1416017" y="2332906"/>
            <a:ext cx="10118794" cy="4832092"/>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rgbClr val="26A6D1"/>
                </a:solidFill>
              </a:rPr>
              <a:t>Keywords : </a:t>
            </a:r>
            <a:r>
              <a:rPr lang="en-US" sz="2800" b="1" dirty="0">
                <a:solidFill>
                  <a:srgbClr val="FF0000"/>
                </a:solidFill>
              </a:rPr>
              <a:t>Emphasize once or twice –Don’t stuff!</a:t>
            </a:r>
          </a:p>
          <a:p>
            <a:pPr marL="457200" indent="-457200">
              <a:buFont typeface="Wingdings" panose="05000000000000000000" pitchFamily="2" charset="2"/>
              <a:buChar char="Ø"/>
            </a:pPr>
            <a:r>
              <a:rPr lang="en-US" sz="2800" b="1" dirty="0">
                <a:solidFill>
                  <a:srgbClr val="26A6D1"/>
                </a:solidFill>
              </a:rPr>
              <a:t>Clear Titles : </a:t>
            </a:r>
            <a:r>
              <a:rPr lang="en-US" sz="2800" b="1" dirty="0">
                <a:solidFill>
                  <a:srgbClr val="FF0000"/>
                </a:solidFill>
              </a:rPr>
              <a:t>Avoid slang &amp; jargon and be painfully clear about what your are talking about.</a:t>
            </a:r>
          </a:p>
          <a:p>
            <a:pPr marL="457200" indent="-457200">
              <a:buFont typeface="Wingdings" panose="05000000000000000000" pitchFamily="2" charset="2"/>
              <a:buChar char="Ø"/>
            </a:pPr>
            <a:r>
              <a:rPr lang="en-US" sz="2800" b="1" dirty="0">
                <a:solidFill>
                  <a:srgbClr val="26A6D1"/>
                </a:solidFill>
              </a:rPr>
              <a:t>Be Short and Sweet : </a:t>
            </a:r>
            <a:r>
              <a:rPr lang="en-US" sz="2800" b="1" dirty="0">
                <a:solidFill>
                  <a:srgbClr val="FF0000"/>
                </a:solidFill>
              </a:rPr>
              <a:t>Think “High School English”, focus on one idea per paragraph.</a:t>
            </a:r>
          </a:p>
          <a:p>
            <a:pPr marL="457200" indent="-457200">
              <a:buFont typeface="Wingdings" panose="05000000000000000000" pitchFamily="2" charset="2"/>
              <a:buChar char="Ø"/>
            </a:pPr>
            <a:r>
              <a:rPr lang="en-US" sz="2800" b="1" dirty="0">
                <a:solidFill>
                  <a:srgbClr val="26A6D1"/>
                </a:solidFill>
              </a:rPr>
              <a:t>Sales Language: </a:t>
            </a:r>
            <a:r>
              <a:rPr lang="en-US" sz="2800" b="1" dirty="0">
                <a:solidFill>
                  <a:srgbClr val="FF0000"/>
                </a:solidFill>
              </a:rPr>
              <a:t>Readers detest sales language! Keep your writing down to earth.</a:t>
            </a:r>
          </a:p>
          <a:p>
            <a:pPr marL="457200" indent="-457200">
              <a:buFont typeface="Wingdings" panose="05000000000000000000" pitchFamily="2" charset="2"/>
              <a:buChar char="Ø"/>
            </a:pPr>
            <a:r>
              <a:rPr lang="en-US" sz="2800" b="1" dirty="0">
                <a:solidFill>
                  <a:srgbClr val="26A6D1"/>
                </a:solidFill>
              </a:rPr>
              <a:t>Quantity: </a:t>
            </a:r>
            <a:r>
              <a:rPr lang="en-US" sz="2800" b="1" dirty="0">
                <a:solidFill>
                  <a:srgbClr val="FF0000"/>
                </a:solidFill>
              </a:rPr>
              <a:t>Try to get- 450 words into each page.</a:t>
            </a:r>
          </a:p>
          <a:p>
            <a:pPr marL="457200" indent="-457200">
              <a:buFont typeface="Wingdings" panose="05000000000000000000" pitchFamily="2" charset="2"/>
              <a:buChar char="Ø"/>
            </a:pPr>
            <a:r>
              <a:rPr lang="en-US" sz="2800" b="1" dirty="0">
                <a:solidFill>
                  <a:srgbClr val="26A6D1"/>
                </a:solidFill>
              </a:rPr>
              <a:t>Quality: </a:t>
            </a:r>
            <a:r>
              <a:rPr lang="en-US" sz="2800" b="1" dirty="0">
                <a:solidFill>
                  <a:srgbClr val="FF0000"/>
                </a:solidFill>
              </a:rPr>
              <a:t>Maintain the first write-up policy. Don’t advertise in Blogs.</a:t>
            </a:r>
          </a:p>
          <a:p>
            <a:endParaRPr lang="en-US" sz="2800" dirty="0">
              <a:solidFill>
                <a:srgbClr val="FF0000"/>
              </a:solidFill>
            </a:endParaRPr>
          </a:p>
        </p:txBody>
      </p:sp>
      <p:sp>
        <p:nvSpPr>
          <p:cNvPr id="13" name="TextBox 12">
            <a:extLst>
              <a:ext uri="{FF2B5EF4-FFF2-40B4-BE49-F238E27FC236}">
                <a16:creationId xmlns:a16="http://schemas.microsoft.com/office/drawing/2014/main" id="{AE9AC735-78A7-4491-9C50-015FD9C36871}"/>
              </a:ext>
            </a:extLst>
          </p:cNvPr>
          <p:cNvSpPr txBox="1"/>
          <p:nvPr/>
        </p:nvSpPr>
        <p:spPr>
          <a:xfrm>
            <a:off x="1416017" y="1585829"/>
            <a:ext cx="6347790" cy="523220"/>
          </a:xfrm>
          <a:prstGeom prst="rect">
            <a:avLst/>
          </a:prstGeom>
          <a:noFill/>
        </p:spPr>
        <p:txBody>
          <a:bodyPr wrap="square">
            <a:spAutoFit/>
          </a:bodyPr>
          <a:lstStyle/>
          <a:p>
            <a:r>
              <a:rPr lang="en-US" sz="2800" b="1" i="0" u="none" strike="noStrike" baseline="0" dirty="0">
                <a:solidFill>
                  <a:srgbClr val="0070C0"/>
                </a:solidFill>
                <a:latin typeface="Arial-BoldMT"/>
              </a:rPr>
              <a:t>Best Practice for SEO:</a:t>
            </a:r>
            <a:endParaRPr lang="en-US" sz="2800" dirty="0">
              <a:solidFill>
                <a:srgbClr val="0070C0"/>
              </a:solidFill>
            </a:endParaRPr>
          </a:p>
        </p:txBody>
      </p:sp>
      <p:sp>
        <p:nvSpPr>
          <p:cNvPr id="12" name="TextBox 3">
            <a:extLst>
              <a:ext uri="{FF2B5EF4-FFF2-40B4-BE49-F238E27FC236}">
                <a16:creationId xmlns:a16="http://schemas.microsoft.com/office/drawing/2014/main" id="{757A12B2-35BF-473F-B8C0-BCBE5AAAA35E}"/>
              </a:ext>
            </a:extLst>
          </p:cNvPr>
          <p:cNvSpPr txBox="1"/>
          <p:nvPr/>
        </p:nvSpPr>
        <p:spPr>
          <a:xfrm>
            <a:off x="2276796" y="73719"/>
            <a:ext cx="8069244" cy="707886"/>
          </a:xfrm>
          <a:prstGeom prst="rect">
            <a:avLst/>
          </a:prstGeom>
          <a:noFill/>
        </p:spPr>
        <p:txBody>
          <a:bodyPr wrap="square" rtlCol="0">
            <a:spAutoFit/>
          </a:bodyPr>
          <a:lstStyle/>
          <a:p>
            <a:pPr algn="ctr"/>
            <a:r>
              <a:rPr lang="en-US" altLang="zh-CN" sz="4000" dirty="0">
                <a:solidFill>
                  <a:schemeClr val="bg1">
                    <a:lumMod val="65000"/>
                  </a:schemeClr>
                </a:solidFill>
                <a:latin typeface="Tw Cen MT" panose="020B0602020104020603" pitchFamily="34" charset="0"/>
              </a:rPr>
              <a:t>C O N T E N T   W R I T I N G</a:t>
            </a:r>
            <a:endParaRPr lang="zh-CN" altLang="en-US" dirty="0"/>
          </a:p>
        </p:txBody>
      </p:sp>
    </p:spTree>
    <p:extLst>
      <p:ext uri="{BB962C8B-B14F-4D97-AF65-F5344CB8AC3E}">
        <p14:creationId xmlns:p14="http://schemas.microsoft.com/office/powerpoint/2010/main" val="235400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1000"/>
                                        <p:tgtEl>
                                          <p:spTgt spid="15">
                                            <p:txEl>
                                              <p:pRg st="0" end="0"/>
                                            </p:txEl>
                                          </p:spTgt>
                                        </p:tgtEl>
                                      </p:cBhvr>
                                    </p:animEffect>
                                    <p:anim calcmode="lin" valueType="num">
                                      <p:cBhvr>
                                        <p:cTn id="1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fade">
                                      <p:cBhvr>
                                        <p:cTn id="23" dur="1000"/>
                                        <p:tgtEl>
                                          <p:spTgt spid="15">
                                            <p:txEl>
                                              <p:pRg st="1" end="1"/>
                                            </p:txEl>
                                          </p:spTgt>
                                        </p:tgtEl>
                                      </p:cBhvr>
                                    </p:animEffect>
                                    <p:anim calcmode="lin" valueType="num">
                                      <p:cBhvr>
                                        <p:cTn id="24"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fade">
                                      <p:cBhvr>
                                        <p:cTn id="29" dur="1000"/>
                                        <p:tgtEl>
                                          <p:spTgt spid="15">
                                            <p:txEl>
                                              <p:pRg st="2" end="2"/>
                                            </p:txEl>
                                          </p:spTgt>
                                        </p:tgtEl>
                                      </p:cBhvr>
                                    </p:animEffect>
                                    <p:anim calcmode="lin" valueType="num">
                                      <p:cBhvr>
                                        <p:cTn id="30"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animEffect transition="in" filter="fade">
                                      <p:cBhvr>
                                        <p:cTn id="35" dur="1000"/>
                                        <p:tgtEl>
                                          <p:spTgt spid="15">
                                            <p:txEl>
                                              <p:pRg st="3" end="3"/>
                                            </p:txEl>
                                          </p:spTgt>
                                        </p:tgtEl>
                                      </p:cBhvr>
                                    </p:animEffect>
                                    <p:anim calcmode="lin" valueType="num">
                                      <p:cBhvr>
                                        <p:cTn id="36"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5">
                                            <p:txEl>
                                              <p:pRg st="4" end="4"/>
                                            </p:txEl>
                                          </p:spTgt>
                                        </p:tgtEl>
                                        <p:attrNameLst>
                                          <p:attrName>style.visibility</p:attrName>
                                        </p:attrNameLst>
                                      </p:cBhvr>
                                      <p:to>
                                        <p:strVal val="visible"/>
                                      </p:to>
                                    </p:set>
                                    <p:animEffect transition="in" filter="fade">
                                      <p:cBhvr>
                                        <p:cTn id="41" dur="1000"/>
                                        <p:tgtEl>
                                          <p:spTgt spid="15">
                                            <p:txEl>
                                              <p:pRg st="4" end="4"/>
                                            </p:txEl>
                                          </p:spTgt>
                                        </p:tgtEl>
                                      </p:cBhvr>
                                    </p:animEffect>
                                    <p:anim calcmode="lin" valueType="num">
                                      <p:cBhvr>
                                        <p:cTn id="42"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2" presetClass="entr" presetSubtype="0" fill="hold" grpId="0" nodeType="afterEffect">
                                  <p:stCondLst>
                                    <p:cond delay="0"/>
                                  </p:stCondLst>
                                  <p:childTnLst>
                                    <p:set>
                                      <p:cBhvr>
                                        <p:cTn id="46" dur="1" fill="hold">
                                          <p:stCondLst>
                                            <p:cond delay="0"/>
                                          </p:stCondLst>
                                        </p:cTn>
                                        <p:tgtEl>
                                          <p:spTgt spid="15">
                                            <p:txEl>
                                              <p:pRg st="5" end="5"/>
                                            </p:txEl>
                                          </p:spTgt>
                                        </p:tgtEl>
                                        <p:attrNameLst>
                                          <p:attrName>style.visibility</p:attrName>
                                        </p:attrNameLst>
                                      </p:cBhvr>
                                      <p:to>
                                        <p:strVal val="visible"/>
                                      </p:to>
                                    </p:set>
                                    <p:animEffect transition="in" filter="fade">
                                      <p:cBhvr>
                                        <p:cTn id="47" dur="1000"/>
                                        <p:tgtEl>
                                          <p:spTgt spid="15">
                                            <p:txEl>
                                              <p:pRg st="5" end="5"/>
                                            </p:txEl>
                                          </p:spTgt>
                                        </p:tgtEl>
                                      </p:cBhvr>
                                    </p:animEffect>
                                    <p:anim calcmode="lin" valueType="num">
                                      <p:cBhvr>
                                        <p:cTn id="48"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 presetClass="entr" presetSubtype="4"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3"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Title 1048708"/>
          <p:cNvSpPr>
            <a:spLocks noGrp="1"/>
          </p:cNvSpPr>
          <p:nvPr>
            <p:ph type="ctrTitle"/>
          </p:nvPr>
        </p:nvSpPr>
        <p:spPr>
          <a:xfrm>
            <a:off x="1524000" y="2411895"/>
            <a:ext cx="9144000" cy="1098067"/>
          </a:xfrm>
        </p:spPr>
        <p:txBody>
          <a:bodyPr/>
          <a:lstStyle/>
          <a:p>
            <a:r>
              <a:rPr lang="en-US" altLang="en-GB" b="1" dirty="0">
                <a:solidFill>
                  <a:srgbClr val="FF6600"/>
                </a:solidFill>
              </a:rPr>
              <a:t>Discussion Session !</a:t>
            </a:r>
            <a:endParaRPr lang="en-GB" b="1" dirty="0">
              <a:solidFill>
                <a:srgbClr val="FF6600"/>
              </a:solidFill>
            </a:endParaRPr>
          </a:p>
        </p:txBody>
      </p:sp>
    </p:spTree>
    <p:extLst>
      <p:ext uri="{BB962C8B-B14F-4D97-AF65-F5344CB8AC3E}">
        <p14:creationId xmlns:p14="http://schemas.microsoft.com/office/powerpoint/2010/main" val="427442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048709"/>
                                        </p:tgtEl>
                                        <p:attrNameLst>
                                          <p:attrName>style.visibility</p:attrName>
                                        </p:attrNameLst>
                                      </p:cBhvr>
                                      <p:to>
                                        <p:strVal val="visible"/>
                                      </p:to>
                                    </p:set>
                                    <p:animEffect transition="in" filter="fade">
                                      <p:cBhvr>
                                        <p:cTn id="7" dur="2000"/>
                                        <p:tgtEl>
                                          <p:spTgt spid="1048709"/>
                                        </p:tgtEl>
                                      </p:cBhvr>
                                    </p:animEffect>
                                    <p:anim calcmode="lin" valueType="num">
                                      <p:cBhvr>
                                        <p:cTn id="8" dur="2000" fill="hold"/>
                                        <p:tgtEl>
                                          <p:spTgt spid="1048709"/>
                                        </p:tgtEl>
                                        <p:attrNameLst>
                                          <p:attrName>ppt_w</p:attrName>
                                        </p:attrNameLst>
                                      </p:cBhvr>
                                      <p:tavLst>
                                        <p:tav tm="0" fmla="#ppt_w*sin(2.5*pi*$)">
                                          <p:val>
                                            <p:fltVal val="0"/>
                                          </p:val>
                                        </p:tav>
                                        <p:tav tm="100000">
                                          <p:val>
                                            <p:fltVal val="1"/>
                                          </p:val>
                                        </p:tav>
                                      </p:tavLst>
                                    </p:anim>
                                    <p:anim calcmode="lin" valueType="num">
                                      <p:cBhvr>
                                        <p:cTn id="9" dur="2000" fill="hold"/>
                                        <p:tgtEl>
                                          <p:spTgt spid="10487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Title 1048710"/>
          <p:cNvSpPr>
            <a:spLocks noGrp="1"/>
          </p:cNvSpPr>
          <p:nvPr>
            <p:ph type="ctrTitle"/>
          </p:nvPr>
        </p:nvSpPr>
        <p:spPr>
          <a:xfrm>
            <a:off x="1524000" y="718057"/>
            <a:ext cx="9144000" cy="1397461"/>
          </a:xfrm>
        </p:spPr>
        <p:txBody>
          <a:bodyPr/>
          <a:lstStyle/>
          <a:p>
            <a:r>
              <a:rPr lang="en-US" altLang="en-GB" sz="9100" b="1" dirty="0">
                <a:solidFill>
                  <a:srgbClr val="FF0000"/>
                </a:solidFill>
              </a:rPr>
              <a:t>Practical Work </a:t>
            </a:r>
            <a:endParaRPr lang="en-GB" sz="9100" b="1" dirty="0">
              <a:solidFill>
                <a:srgbClr val="FF0000"/>
              </a:solidFill>
            </a:endParaRPr>
          </a:p>
        </p:txBody>
      </p:sp>
      <p:sp>
        <p:nvSpPr>
          <p:cNvPr id="1048770" name="TextBox 1048769"/>
          <p:cNvSpPr txBox="1"/>
          <p:nvPr/>
        </p:nvSpPr>
        <p:spPr>
          <a:xfrm>
            <a:off x="2131039" y="3078887"/>
            <a:ext cx="7929922" cy="1200329"/>
          </a:xfrm>
          <a:prstGeom prst="rect">
            <a:avLst/>
          </a:prstGeom>
        </p:spPr>
        <p:txBody>
          <a:bodyPr wrap="square" lIns="91440" tIns="45720" rIns="91440" bIns="45720" rtlCol="0" anchor="t">
            <a:spAutoFit/>
          </a:bodyPr>
          <a:lstStyle/>
          <a:p>
            <a:pPr marL="342900" indent="-342900">
              <a:buFont typeface="Wingdings" panose="05000000000000000000" pitchFamily="2" charset="2"/>
              <a:buChar char="Ø"/>
            </a:pPr>
            <a:r>
              <a:rPr lang="en-US" sz="2400" b="1" dirty="0">
                <a:solidFill>
                  <a:srgbClr val="0000FF"/>
                </a:solidFill>
              </a:rPr>
              <a:t>Write a Simple Article ( single page ) by Following MLA rule.</a:t>
            </a:r>
          </a:p>
          <a:p>
            <a:pPr marL="342900" indent="-342900">
              <a:buFont typeface="Wingdings" panose="05000000000000000000" pitchFamily="2" charset="2"/>
              <a:buChar char="Ø"/>
            </a:pPr>
            <a:endParaRPr lang="en-US"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048711"/>
                                        </p:tgtEl>
                                        <p:attrNameLst>
                                          <p:attrName>style.visibility</p:attrName>
                                        </p:attrNameLst>
                                      </p:cBhvr>
                                      <p:to>
                                        <p:strVal val="visible"/>
                                      </p:to>
                                    </p:set>
                                    <p:animEffect transition="in" filter="fade">
                                      <p:cBhvr>
                                        <p:cTn id="7" dur="2000"/>
                                        <p:tgtEl>
                                          <p:spTgt spid="1048711"/>
                                        </p:tgtEl>
                                      </p:cBhvr>
                                    </p:animEffect>
                                    <p:anim calcmode="lin" valueType="num">
                                      <p:cBhvr>
                                        <p:cTn id="8" dur="2000" fill="hold"/>
                                        <p:tgtEl>
                                          <p:spTgt spid="1048711"/>
                                        </p:tgtEl>
                                        <p:attrNameLst>
                                          <p:attrName>ppt_w</p:attrName>
                                        </p:attrNameLst>
                                      </p:cBhvr>
                                      <p:tavLst>
                                        <p:tav tm="0" fmla="#ppt_w*sin(2.5*pi*$)">
                                          <p:val>
                                            <p:fltVal val="0"/>
                                          </p:val>
                                        </p:tav>
                                        <p:tav tm="100000">
                                          <p:val>
                                            <p:fltVal val="1"/>
                                          </p:val>
                                        </p:tav>
                                      </p:tavLst>
                                    </p:anim>
                                    <p:anim calcmode="lin" valueType="num">
                                      <p:cBhvr>
                                        <p:cTn id="9" dur="2000" fill="hold"/>
                                        <p:tgtEl>
                                          <p:spTgt spid="1048711"/>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048770"/>
                                        </p:tgtEl>
                                        <p:attrNameLst>
                                          <p:attrName>style.visibility</p:attrName>
                                        </p:attrNameLst>
                                      </p:cBhvr>
                                      <p:to>
                                        <p:strVal val="visible"/>
                                      </p:to>
                                    </p:set>
                                    <p:anim calcmode="lin" valueType="num">
                                      <p:cBhvr>
                                        <p:cTn id="13" dur="500" fill="hold"/>
                                        <p:tgtEl>
                                          <p:spTgt spid="1048770"/>
                                        </p:tgtEl>
                                        <p:attrNameLst>
                                          <p:attrName>ppt_w</p:attrName>
                                        </p:attrNameLst>
                                      </p:cBhvr>
                                      <p:tavLst>
                                        <p:tav tm="0">
                                          <p:val>
                                            <p:fltVal val="0"/>
                                          </p:val>
                                        </p:tav>
                                        <p:tav tm="100000">
                                          <p:val>
                                            <p:strVal val="#ppt_w"/>
                                          </p:val>
                                        </p:tav>
                                      </p:tavLst>
                                    </p:anim>
                                    <p:anim calcmode="lin" valueType="num">
                                      <p:cBhvr>
                                        <p:cTn id="14" dur="500" fill="hold"/>
                                        <p:tgtEl>
                                          <p:spTgt spid="1048770"/>
                                        </p:tgtEl>
                                        <p:attrNameLst>
                                          <p:attrName>ppt_h</p:attrName>
                                        </p:attrNameLst>
                                      </p:cBhvr>
                                      <p:tavLst>
                                        <p:tav tm="0">
                                          <p:val>
                                            <p:fltVal val="0"/>
                                          </p:val>
                                        </p:tav>
                                        <p:tav tm="100000">
                                          <p:val>
                                            <p:strVal val="#ppt_h"/>
                                          </p:val>
                                        </p:tav>
                                      </p:tavLst>
                                    </p:anim>
                                    <p:animEffect transition="in" filter="fade">
                                      <p:cBhvr>
                                        <p:cTn id="15" dur="500"/>
                                        <p:tgtEl>
                                          <p:spTgt spid="1048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1" grpId="0"/>
      <p:bldP spid="10487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Title 1048711"/>
          <p:cNvSpPr>
            <a:spLocks noGrp="1"/>
          </p:cNvSpPr>
          <p:nvPr>
            <p:ph type="ctrTitle"/>
          </p:nvPr>
        </p:nvSpPr>
        <p:spPr>
          <a:xfrm>
            <a:off x="1524000" y="1709529"/>
            <a:ext cx="9144000" cy="1800433"/>
          </a:xfrm>
        </p:spPr>
        <p:txBody>
          <a:bodyPr/>
          <a:lstStyle/>
          <a:p>
            <a:r>
              <a:rPr lang="en-US" altLang="en-GB" b="1" dirty="0">
                <a:solidFill>
                  <a:srgbClr val="FF0000"/>
                </a:solidFill>
              </a:rPr>
              <a:t>THANKYOU!</a:t>
            </a:r>
            <a:endParaRPr lang="en-GB" b="1" dirty="0">
              <a:solidFill>
                <a:srgbClr val="FF0000"/>
              </a:solidFill>
            </a:endParaRPr>
          </a:p>
        </p:txBody>
      </p:sp>
      <p:sp>
        <p:nvSpPr>
          <p:cNvPr id="1048713" name="Subtitle 1048712"/>
          <p:cNvSpPr>
            <a:spLocks noGrp="1"/>
          </p:cNvSpPr>
          <p:nvPr>
            <p:ph type="subTitle" idx="1"/>
          </p:nvPr>
        </p:nvSpPr>
        <p:spPr/>
        <p:txBody>
          <a:bodyPr/>
          <a:lstStyle/>
          <a:p>
            <a:r>
              <a:rPr lang="en-US" altLang="en-GB" sz="3600" b="1" dirty="0">
                <a:solidFill>
                  <a:schemeClr val="accent5">
                    <a:lumMod val="75000"/>
                  </a:schemeClr>
                </a:solidFill>
                <a:latin typeface="Arial Rounded MT Bold" panose="020F0704030504030204" pitchFamily="34" charset="0"/>
              </a:rPr>
              <a:t>DYNAMIC DEVELOPERS</a:t>
            </a:r>
          </a:p>
          <a:p>
            <a:r>
              <a:rPr lang="en-US" altLang="en-GB" dirty="0"/>
              <a:t>INNOVATORS OF TECHNOLOGY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8712"/>
                                        </p:tgtEl>
                                        <p:attrNameLst>
                                          <p:attrName>style.visibility</p:attrName>
                                        </p:attrNameLst>
                                      </p:cBhvr>
                                      <p:to>
                                        <p:strVal val="visible"/>
                                      </p:to>
                                    </p:set>
                                    <p:animEffect transition="in" filter="fade">
                                      <p:cBhvr>
                                        <p:cTn id="7" dur="1000"/>
                                        <p:tgtEl>
                                          <p:spTgt spid="1048712"/>
                                        </p:tgtEl>
                                      </p:cBhvr>
                                    </p:animEffect>
                                    <p:anim calcmode="lin" valueType="num">
                                      <p:cBhvr>
                                        <p:cTn id="8" dur="1000" fill="hold"/>
                                        <p:tgtEl>
                                          <p:spTgt spid="1048712"/>
                                        </p:tgtEl>
                                        <p:attrNameLst>
                                          <p:attrName>ppt_x</p:attrName>
                                        </p:attrNameLst>
                                      </p:cBhvr>
                                      <p:tavLst>
                                        <p:tav tm="0">
                                          <p:val>
                                            <p:strVal val="#ppt_x"/>
                                          </p:val>
                                        </p:tav>
                                        <p:tav tm="100000">
                                          <p:val>
                                            <p:strVal val="#ppt_x"/>
                                          </p:val>
                                        </p:tav>
                                      </p:tavLst>
                                    </p:anim>
                                    <p:anim calcmode="lin" valueType="num">
                                      <p:cBhvr>
                                        <p:cTn id="9" dur="1000" fill="hold"/>
                                        <p:tgtEl>
                                          <p:spTgt spid="10487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48713">
                                            <p:txEl>
                                              <p:pRg st="0" end="0"/>
                                            </p:txEl>
                                          </p:spTgt>
                                        </p:tgtEl>
                                        <p:attrNameLst>
                                          <p:attrName>style.visibility</p:attrName>
                                        </p:attrNameLst>
                                      </p:cBhvr>
                                      <p:to>
                                        <p:strVal val="visible"/>
                                      </p:to>
                                    </p:set>
                                    <p:anim calcmode="lin" valueType="num">
                                      <p:cBhvr>
                                        <p:cTn id="13" dur="500" fill="hold"/>
                                        <p:tgtEl>
                                          <p:spTgt spid="104871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4871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048713">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048713">
                                            <p:txEl>
                                              <p:pRg st="1" end="1"/>
                                            </p:txEl>
                                          </p:spTgt>
                                        </p:tgtEl>
                                        <p:attrNameLst>
                                          <p:attrName>style.visibility</p:attrName>
                                        </p:attrNameLst>
                                      </p:cBhvr>
                                      <p:to>
                                        <p:strVal val="visible"/>
                                      </p:to>
                                    </p:set>
                                    <p:anim calcmode="lin" valueType="num">
                                      <p:cBhvr>
                                        <p:cTn id="19" dur="500" fill="hold"/>
                                        <p:tgtEl>
                                          <p:spTgt spid="104871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04871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0487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2" grpId="0"/>
      <p:bldP spid="10487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048594"/>
          <p:cNvSpPr>
            <a:spLocks noGrp="1"/>
          </p:cNvSpPr>
          <p:nvPr>
            <p:ph type="ctrTitle"/>
          </p:nvPr>
        </p:nvSpPr>
        <p:spPr>
          <a:xfrm>
            <a:off x="1524000" y="756392"/>
            <a:ext cx="9144000" cy="2387600"/>
          </a:xfrm>
        </p:spPr>
        <p:txBody>
          <a:bodyPr/>
          <a:lstStyle/>
          <a:p>
            <a:r>
              <a:rPr lang="en-US" altLang="en-GB" sz="9300" b="0" dirty="0">
                <a:solidFill>
                  <a:srgbClr val="0000FF"/>
                </a:solidFill>
              </a:rPr>
              <a:t>WELCOME </a:t>
            </a:r>
            <a:endParaRPr lang="en-GB" sz="9300" b="0" dirty="0">
              <a:solidFill>
                <a:srgbClr val="0000FF"/>
              </a:solidFill>
            </a:endParaRPr>
          </a:p>
        </p:txBody>
      </p:sp>
      <p:sp>
        <p:nvSpPr>
          <p:cNvPr id="1048596" name="Subtitle 1048595"/>
          <p:cNvSpPr>
            <a:spLocks noGrp="1"/>
          </p:cNvSpPr>
          <p:nvPr>
            <p:ph type="subTitle" idx="1"/>
          </p:nvPr>
        </p:nvSpPr>
        <p:spPr>
          <a:xfrm>
            <a:off x="338667" y="3262746"/>
            <a:ext cx="11514665" cy="1655762"/>
          </a:xfrm>
        </p:spPr>
        <p:txBody>
          <a:bodyPr vert="horz" lIns="91440" tIns="45720" rIns="91440" bIns="45720" rtlCol="0" anchor="t">
            <a:normAutofit/>
          </a:bodyPr>
          <a:lstStyle/>
          <a:p>
            <a:r>
              <a:rPr lang="en-US" altLang="en-GB" dirty="0"/>
              <a:t>To all the students of, </a:t>
            </a:r>
            <a:endParaRPr lang="en-GB" dirty="0"/>
          </a:p>
          <a:p>
            <a:r>
              <a:rPr lang="en-US" altLang="en-GB" sz="4300" b="1" dirty="0">
                <a:solidFill>
                  <a:srgbClr val="C00000"/>
                </a:solidFill>
              </a:rPr>
              <a:t>“Content Writing Certified Program"</a:t>
            </a:r>
            <a:r>
              <a:rPr lang="en-US" altLang="en-GB" dirty="0"/>
              <a: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48595"/>
                                        </p:tgtEl>
                                        <p:attrNameLst>
                                          <p:attrName>style.visibility</p:attrName>
                                        </p:attrNameLst>
                                      </p:cBhvr>
                                      <p:to>
                                        <p:strVal val="visible"/>
                                      </p:to>
                                    </p:set>
                                    <p:anim calcmode="lin" valueType="num">
                                      <p:cBhvr additive="base">
                                        <p:cTn id="7" dur="500" fill="hold"/>
                                        <p:tgtEl>
                                          <p:spTgt spid="1048595"/>
                                        </p:tgtEl>
                                        <p:attrNameLst>
                                          <p:attrName>ppt_x</p:attrName>
                                        </p:attrNameLst>
                                      </p:cBhvr>
                                      <p:tavLst>
                                        <p:tav tm="0">
                                          <p:val>
                                            <p:strVal val="#ppt_x"/>
                                          </p:val>
                                        </p:tav>
                                        <p:tav tm="100000">
                                          <p:val>
                                            <p:strVal val="#ppt_x"/>
                                          </p:val>
                                        </p:tav>
                                      </p:tavLst>
                                    </p:anim>
                                    <p:anim calcmode="lin" valueType="num">
                                      <p:cBhvr additive="base">
                                        <p:cTn id="8" dur="500" fill="hold"/>
                                        <p:tgtEl>
                                          <p:spTgt spid="104859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048596">
                                            <p:txEl>
                                              <p:pRg st="0" end="0"/>
                                            </p:txEl>
                                          </p:spTgt>
                                        </p:tgtEl>
                                        <p:attrNameLst>
                                          <p:attrName>style.visibility</p:attrName>
                                        </p:attrNameLst>
                                      </p:cBhvr>
                                      <p:to>
                                        <p:strVal val="visible"/>
                                      </p:to>
                                    </p:set>
                                    <p:anim calcmode="lin" valueType="num">
                                      <p:cBhvr additive="base">
                                        <p:cTn id="12" dur="500" fill="hold"/>
                                        <p:tgtEl>
                                          <p:spTgt spid="104859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48596">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048596">
                                            <p:txEl>
                                              <p:pRg st="1" end="1"/>
                                            </p:txEl>
                                          </p:spTgt>
                                        </p:tgtEl>
                                        <p:attrNameLst>
                                          <p:attrName>style.visibility</p:attrName>
                                        </p:attrNameLst>
                                      </p:cBhvr>
                                      <p:to>
                                        <p:strVal val="visible"/>
                                      </p:to>
                                    </p:set>
                                    <p:anim calcmode="lin" valueType="num">
                                      <p:cBhvr additive="base">
                                        <p:cTn id="17" dur="500" fill="hold"/>
                                        <p:tgtEl>
                                          <p:spTgt spid="104859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48596">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5" grpId="0"/>
      <p:bldP spid="104859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extBox 3"/>
          <p:cNvSpPr txBox="1"/>
          <p:nvPr/>
        </p:nvSpPr>
        <p:spPr>
          <a:xfrm>
            <a:off x="2418867" y="199214"/>
            <a:ext cx="7278915" cy="707886"/>
          </a:xfrm>
          <a:prstGeom prst="rect">
            <a:avLst/>
          </a:prstGeom>
          <a:noFill/>
        </p:spPr>
        <p:txBody>
          <a:bodyPr wrap="square" rtlCol="0">
            <a:spAutoFit/>
          </a:bodyPr>
          <a:lstStyle/>
          <a:p>
            <a:pPr algn="ctr"/>
            <a:r>
              <a:rPr lang="en-US" altLang="en-GB" sz="4000" dirty="0">
                <a:solidFill>
                  <a:schemeClr val="bg1">
                    <a:lumMod val="65000"/>
                  </a:schemeClr>
                </a:solidFill>
                <a:latin typeface="Tw Cen MT" panose="020B0602020104020603" pitchFamily="34" charset="0"/>
              </a:rPr>
              <a:t>C O U R S E  I N S T R U C T O R </a:t>
            </a:r>
            <a:endParaRPr lang="zh-CN" altLang="en-US" dirty="0"/>
          </a:p>
        </p:txBody>
      </p:sp>
      <p:pic>
        <p:nvPicPr>
          <p:cNvPr id="2097153" name="Picture 2"/>
          <p:cNvPicPr>
            <a:picLocks noChangeAspect="1"/>
          </p:cNvPicPr>
          <p:nvPr/>
        </p:nvPicPr>
        <p:blipFill>
          <a:blip r:embed="rId2" cstate="print">
            <a:extLst>
              <a:ext uri="{28A0092B-C50C-407E-A947-70E740481C1C}">
                <a14:useLocalDpi xmlns:a14="http://schemas.microsoft.com/office/drawing/2010/main" val="0"/>
              </a:ext>
            </a:extLst>
          </a:blip>
          <a:srcRect t="486" b="486"/>
          <a:stretch/>
        </p:blipFill>
        <p:spPr>
          <a:xfrm>
            <a:off x="4730284" y="1625357"/>
            <a:ext cx="2655961" cy="2630124"/>
          </a:xfrm>
          <a:prstGeom prst="ellipse">
            <a:avLst/>
          </a:prstGeom>
        </p:spPr>
      </p:pic>
      <p:grpSp>
        <p:nvGrpSpPr>
          <p:cNvPr id="41" name="Group 14"/>
          <p:cNvGrpSpPr/>
          <p:nvPr/>
        </p:nvGrpSpPr>
        <p:grpSpPr>
          <a:xfrm>
            <a:off x="5341079" y="980478"/>
            <a:ext cx="1434489" cy="190500"/>
            <a:chOff x="4679586" y="878988"/>
            <a:chExt cx="1434489" cy="190500"/>
          </a:xfrm>
        </p:grpSpPr>
        <p:sp>
          <p:nvSpPr>
            <p:cNvPr id="1048598" name="Oval 15"/>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99" name="Oval 16"/>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00" name="Oval 17"/>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01" name="Oval 18"/>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02" name="Oval 19"/>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8603" name="TextBox 1048602"/>
          <p:cNvSpPr txBox="1"/>
          <p:nvPr/>
        </p:nvSpPr>
        <p:spPr>
          <a:xfrm>
            <a:off x="1926659" y="4255481"/>
            <a:ext cx="8453835" cy="2000548"/>
          </a:xfrm>
          <a:prstGeom prst="rect">
            <a:avLst/>
          </a:prstGeom>
        </p:spPr>
        <p:txBody>
          <a:bodyPr wrap="square" rtlCol="0">
            <a:spAutoFit/>
          </a:bodyPr>
          <a:lstStyle/>
          <a:p>
            <a:pPr algn="ctr"/>
            <a:r>
              <a:rPr lang="en-US" altLang="en-GB" sz="3100" b="1" dirty="0">
                <a:solidFill>
                  <a:srgbClr val="C00000"/>
                </a:solidFill>
              </a:rPr>
              <a:t> </a:t>
            </a:r>
            <a:endParaRPr lang="en-GB" sz="3100" b="1" dirty="0">
              <a:solidFill>
                <a:srgbClr val="C00000"/>
              </a:solidFill>
            </a:endParaRPr>
          </a:p>
          <a:p>
            <a:pPr algn="ctr"/>
            <a:r>
              <a:rPr lang="en-US" sz="3100" b="1" dirty="0">
                <a:solidFill>
                  <a:srgbClr val="000080"/>
                </a:solidFill>
              </a:rPr>
              <a:t>Hafiz M. Arslan</a:t>
            </a:r>
            <a:endParaRPr lang="en-GB" sz="3100" b="1" dirty="0">
              <a:solidFill>
                <a:srgbClr val="000080"/>
              </a:solidFill>
            </a:endParaRPr>
          </a:p>
          <a:p>
            <a:pPr algn="ctr"/>
            <a:r>
              <a:rPr lang="en-US" sz="3100" b="1" dirty="0">
                <a:solidFill>
                  <a:srgbClr val="C00000"/>
                </a:solidFill>
              </a:rPr>
              <a:t>Web Content Writer &amp; Freelancer</a:t>
            </a:r>
          </a:p>
          <a:p>
            <a:pPr algn="ctr"/>
            <a:r>
              <a:rPr lang="en-US" sz="3100" b="1" dirty="0">
                <a:solidFill>
                  <a:srgbClr val="26A6D1"/>
                </a:solidFill>
              </a:rPr>
              <a:t>Founder &amp; CEO, Dynamic Developers</a:t>
            </a:r>
            <a:endParaRPr lang="en-GB" sz="3100" b="1" dirty="0">
              <a:solidFill>
                <a:srgbClr val="26A6D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48597"/>
                                        </p:tgtEl>
                                        <p:attrNameLst>
                                          <p:attrName>style.visibility</p:attrName>
                                        </p:attrNameLst>
                                      </p:cBhvr>
                                      <p:to>
                                        <p:strVal val="visible"/>
                                      </p:to>
                                    </p:set>
                                    <p:anim calcmode="lin" valueType="num">
                                      <p:cBhvr additive="base">
                                        <p:cTn id="7" dur="500" fill="hold"/>
                                        <p:tgtEl>
                                          <p:spTgt spid="1048597"/>
                                        </p:tgtEl>
                                        <p:attrNameLst>
                                          <p:attrName>ppt_x</p:attrName>
                                        </p:attrNameLst>
                                      </p:cBhvr>
                                      <p:tavLst>
                                        <p:tav tm="0">
                                          <p:val>
                                            <p:strVal val="#ppt_x"/>
                                          </p:val>
                                        </p:tav>
                                        <p:tav tm="100000">
                                          <p:val>
                                            <p:strVal val="#ppt_x"/>
                                          </p:val>
                                        </p:tav>
                                      </p:tavLst>
                                    </p:anim>
                                    <p:anim calcmode="lin" valueType="num">
                                      <p:cBhvr additive="base">
                                        <p:cTn id="8" dur="500" fill="hold"/>
                                        <p:tgtEl>
                                          <p:spTgt spid="104859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097153"/>
                                        </p:tgtEl>
                                        <p:attrNameLst>
                                          <p:attrName>style.visibility</p:attrName>
                                        </p:attrNameLst>
                                      </p:cBhvr>
                                      <p:to>
                                        <p:strVal val="visible"/>
                                      </p:to>
                                    </p:set>
                                    <p:anim calcmode="lin" valueType="num">
                                      <p:cBhvr>
                                        <p:cTn id="17" dur="500" fill="hold"/>
                                        <p:tgtEl>
                                          <p:spTgt spid="2097153"/>
                                        </p:tgtEl>
                                        <p:attrNameLst>
                                          <p:attrName>ppt_w</p:attrName>
                                        </p:attrNameLst>
                                      </p:cBhvr>
                                      <p:tavLst>
                                        <p:tav tm="0">
                                          <p:val>
                                            <p:fltVal val="0"/>
                                          </p:val>
                                        </p:tav>
                                        <p:tav tm="100000">
                                          <p:val>
                                            <p:strVal val="#ppt_w"/>
                                          </p:val>
                                        </p:tav>
                                      </p:tavLst>
                                    </p:anim>
                                    <p:anim calcmode="lin" valueType="num">
                                      <p:cBhvr>
                                        <p:cTn id="18" dur="500" fill="hold"/>
                                        <p:tgtEl>
                                          <p:spTgt spid="2097153"/>
                                        </p:tgtEl>
                                        <p:attrNameLst>
                                          <p:attrName>ppt_h</p:attrName>
                                        </p:attrNameLst>
                                      </p:cBhvr>
                                      <p:tavLst>
                                        <p:tav tm="0">
                                          <p:val>
                                            <p:fltVal val="0"/>
                                          </p:val>
                                        </p:tav>
                                        <p:tav tm="100000">
                                          <p:val>
                                            <p:strVal val="#ppt_h"/>
                                          </p:val>
                                        </p:tav>
                                      </p:tavLst>
                                    </p:anim>
                                    <p:animEffect transition="in" filter="fade">
                                      <p:cBhvr>
                                        <p:cTn id="19" dur="500"/>
                                        <p:tgtEl>
                                          <p:spTgt spid="2097153"/>
                                        </p:tgtEl>
                                      </p:cBhvr>
                                    </p:animEffect>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1048603">
                                            <p:txEl>
                                              <p:pRg st="0" end="0"/>
                                            </p:txEl>
                                          </p:spTgt>
                                        </p:tgtEl>
                                        <p:attrNameLst>
                                          <p:attrName>style.visibility</p:attrName>
                                        </p:attrNameLst>
                                      </p:cBhvr>
                                      <p:to>
                                        <p:strVal val="visible"/>
                                      </p:to>
                                    </p:set>
                                    <p:anim calcmode="lin" valueType="num">
                                      <p:cBhvr additive="base">
                                        <p:cTn id="23" dur="500" fill="hold"/>
                                        <p:tgtEl>
                                          <p:spTgt spid="104860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4860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1048603">
                                            <p:txEl>
                                              <p:pRg st="1" end="1"/>
                                            </p:txEl>
                                          </p:spTgt>
                                        </p:tgtEl>
                                        <p:attrNameLst>
                                          <p:attrName>style.visibility</p:attrName>
                                        </p:attrNameLst>
                                      </p:cBhvr>
                                      <p:to>
                                        <p:strVal val="visible"/>
                                      </p:to>
                                    </p:set>
                                    <p:anim calcmode="lin" valueType="num">
                                      <p:cBhvr additive="base">
                                        <p:cTn id="28" dur="500" fill="hold"/>
                                        <p:tgtEl>
                                          <p:spTgt spid="104860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48603">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1048603">
                                            <p:txEl>
                                              <p:pRg st="2" end="2"/>
                                            </p:txEl>
                                          </p:spTgt>
                                        </p:tgtEl>
                                        <p:attrNameLst>
                                          <p:attrName>style.visibility</p:attrName>
                                        </p:attrNameLst>
                                      </p:cBhvr>
                                      <p:to>
                                        <p:strVal val="visible"/>
                                      </p:to>
                                    </p:set>
                                    <p:anim calcmode="lin" valueType="num">
                                      <p:cBhvr additive="base">
                                        <p:cTn id="33" dur="500" fill="hold"/>
                                        <p:tgtEl>
                                          <p:spTgt spid="104860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48603">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048603">
                                            <p:txEl>
                                              <p:pRg st="3" end="3"/>
                                            </p:txEl>
                                          </p:spTgt>
                                        </p:tgtEl>
                                        <p:attrNameLst>
                                          <p:attrName>style.visibility</p:attrName>
                                        </p:attrNameLst>
                                      </p:cBhvr>
                                      <p:to>
                                        <p:strVal val="visible"/>
                                      </p:to>
                                    </p:set>
                                    <p:anim calcmode="lin" valueType="num">
                                      <p:cBhvr additive="base">
                                        <p:cTn id="38" dur="500" fill="hold"/>
                                        <p:tgtEl>
                                          <p:spTgt spid="104860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48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7" grpId="0"/>
      <p:bldP spid="10486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048603"/>
          <p:cNvSpPr>
            <a:spLocks noGrp="1"/>
          </p:cNvSpPr>
          <p:nvPr>
            <p:ph type="ctrTitle"/>
          </p:nvPr>
        </p:nvSpPr>
        <p:spPr>
          <a:xfrm>
            <a:off x="923898" y="784847"/>
            <a:ext cx="10344204" cy="1141896"/>
          </a:xfrm>
        </p:spPr>
        <p:txBody>
          <a:bodyPr/>
          <a:lstStyle/>
          <a:p>
            <a:r>
              <a:rPr lang="en-US" altLang="en-GB" b="1" dirty="0">
                <a:solidFill>
                  <a:srgbClr val="0000FF"/>
                </a:solidFill>
              </a:rPr>
              <a:t>CLASS BASIC RULES  </a:t>
            </a:r>
            <a:endParaRPr lang="en-GB" b="1" dirty="0">
              <a:solidFill>
                <a:srgbClr val="0000FF"/>
              </a:solidFill>
            </a:endParaRPr>
          </a:p>
        </p:txBody>
      </p:sp>
      <p:sp>
        <p:nvSpPr>
          <p:cNvPr id="1048605" name="Subtitle 1048604"/>
          <p:cNvSpPr>
            <a:spLocks noGrp="1"/>
          </p:cNvSpPr>
          <p:nvPr>
            <p:ph type="subTitle" idx="1"/>
          </p:nvPr>
        </p:nvSpPr>
        <p:spPr>
          <a:xfrm>
            <a:off x="1524000" y="2601119"/>
            <a:ext cx="9144000" cy="1655762"/>
          </a:xfrm>
        </p:spPr>
        <p:txBody>
          <a:bodyPr>
            <a:normAutofit fontScale="95833" lnSpcReduction="10000"/>
          </a:bodyPr>
          <a:lstStyle/>
          <a:p>
            <a:r>
              <a:rPr lang="en-GB" altLang="en-GB" b="1" dirty="0">
                <a:solidFill>
                  <a:srgbClr val="FF6600"/>
                </a:solidFill>
              </a:rPr>
              <a:t>▪︎</a:t>
            </a:r>
            <a:r>
              <a:rPr lang="en-US" altLang="en-GB" b="1" dirty="0">
                <a:solidFill>
                  <a:srgbClr val="FF6600"/>
                </a:solidFill>
              </a:rPr>
              <a:t>Attendance 80%</a:t>
            </a:r>
            <a:endParaRPr lang="en-GB" b="1" dirty="0">
              <a:solidFill>
                <a:srgbClr val="FF6600"/>
              </a:solidFill>
            </a:endParaRPr>
          </a:p>
          <a:p>
            <a:r>
              <a:rPr lang="en-GB" altLang="en-GB" b="1" dirty="0">
                <a:solidFill>
                  <a:srgbClr val="FF6600"/>
                </a:solidFill>
              </a:rPr>
              <a:t>▪︎</a:t>
            </a:r>
            <a:r>
              <a:rPr lang="en-US" altLang="en-GB" b="1" dirty="0">
                <a:solidFill>
                  <a:srgbClr val="FF6600"/>
                </a:solidFill>
              </a:rPr>
              <a:t>Discipline </a:t>
            </a:r>
            <a:endParaRPr lang="en-GB" b="1" dirty="0">
              <a:solidFill>
                <a:srgbClr val="FF6600"/>
              </a:solidFill>
            </a:endParaRPr>
          </a:p>
          <a:p>
            <a:pPr algn="ctr"/>
            <a:r>
              <a:rPr lang="en-GB" b="1" dirty="0">
                <a:solidFill>
                  <a:srgbClr val="FF6600"/>
                </a:solidFill>
              </a:rPr>
              <a:t>▪︎</a:t>
            </a:r>
            <a:r>
              <a:rPr lang="en-US" altLang="en-GB" b="1" dirty="0">
                <a:solidFill>
                  <a:srgbClr val="FF6600"/>
                </a:solidFill>
              </a:rPr>
              <a:t>Active Participation </a:t>
            </a:r>
            <a:endParaRPr lang="en-GB" b="1" dirty="0">
              <a:solidFill>
                <a:srgbClr val="FF6600"/>
              </a:solidFill>
            </a:endParaRPr>
          </a:p>
          <a:p>
            <a:pPr algn="ctr"/>
            <a:r>
              <a:rPr lang="en-GB" altLang="en-GB" b="1" dirty="0">
                <a:solidFill>
                  <a:srgbClr val="FF6600"/>
                </a:solidFill>
              </a:rPr>
              <a:t>▪︎</a:t>
            </a:r>
            <a:r>
              <a:rPr lang="en-US" altLang="en-GB" b="1" dirty="0">
                <a:solidFill>
                  <a:srgbClr val="FF6600"/>
                </a:solidFill>
              </a:rPr>
              <a:t>Presentation, Quiz, Assignments, Assessments are mandatory </a:t>
            </a:r>
            <a:endParaRPr lang="en-GB" b="1" dirty="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048604"/>
                                        </p:tgtEl>
                                        <p:attrNameLst>
                                          <p:attrName>style.visibility</p:attrName>
                                        </p:attrNameLst>
                                      </p:cBhvr>
                                      <p:to>
                                        <p:strVal val="visible"/>
                                      </p:to>
                                    </p:set>
                                    <p:animEffect transition="in" filter="fade">
                                      <p:cBhvr>
                                        <p:cTn id="7" dur="2000"/>
                                        <p:tgtEl>
                                          <p:spTgt spid="1048604"/>
                                        </p:tgtEl>
                                      </p:cBhvr>
                                    </p:animEffect>
                                    <p:anim calcmode="lin" valueType="num">
                                      <p:cBhvr>
                                        <p:cTn id="8" dur="2000" fill="hold"/>
                                        <p:tgtEl>
                                          <p:spTgt spid="1048604"/>
                                        </p:tgtEl>
                                        <p:attrNameLst>
                                          <p:attrName>ppt_w</p:attrName>
                                        </p:attrNameLst>
                                      </p:cBhvr>
                                      <p:tavLst>
                                        <p:tav tm="0" fmla="#ppt_w*sin(2.5*pi*$)">
                                          <p:val>
                                            <p:fltVal val="0"/>
                                          </p:val>
                                        </p:tav>
                                        <p:tav tm="100000">
                                          <p:val>
                                            <p:fltVal val="1"/>
                                          </p:val>
                                        </p:tav>
                                      </p:tavLst>
                                    </p:anim>
                                    <p:anim calcmode="lin" valueType="num">
                                      <p:cBhvr>
                                        <p:cTn id="9" dur="2000" fill="hold"/>
                                        <p:tgtEl>
                                          <p:spTgt spid="104860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4" fill="hold" grpId="0" nodeType="afterEffect">
                                  <p:stCondLst>
                                    <p:cond delay="0"/>
                                  </p:stCondLst>
                                  <p:childTnLst>
                                    <p:set>
                                      <p:cBhvr>
                                        <p:cTn id="12" dur="1" fill="hold">
                                          <p:stCondLst>
                                            <p:cond delay="0"/>
                                          </p:stCondLst>
                                        </p:cTn>
                                        <p:tgtEl>
                                          <p:spTgt spid="1048605">
                                            <p:txEl>
                                              <p:pRg st="0" end="0"/>
                                            </p:txEl>
                                          </p:spTgt>
                                        </p:tgtEl>
                                        <p:attrNameLst>
                                          <p:attrName>style.visibility</p:attrName>
                                        </p:attrNameLst>
                                      </p:cBhvr>
                                      <p:to>
                                        <p:strVal val="visible"/>
                                      </p:to>
                                    </p:set>
                                    <p:anim calcmode="lin" valueType="num">
                                      <p:cBhvr additive="base">
                                        <p:cTn id="13" dur="500" fill="hold"/>
                                        <p:tgtEl>
                                          <p:spTgt spid="104860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05">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4" fill="hold" grpId="0" nodeType="afterEffect">
                                  <p:stCondLst>
                                    <p:cond delay="0"/>
                                  </p:stCondLst>
                                  <p:childTnLst>
                                    <p:set>
                                      <p:cBhvr>
                                        <p:cTn id="17" dur="1" fill="hold">
                                          <p:stCondLst>
                                            <p:cond delay="0"/>
                                          </p:stCondLst>
                                        </p:cTn>
                                        <p:tgtEl>
                                          <p:spTgt spid="1048605">
                                            <p:txEl>
                                              <p:pRg st="1" end="1"/>
                                            </p:txEl>
                                          </p:spTgt>
                                        </p:tgtEl>
                                        <p:attrNameLst>
                                          <p:attrName>style.visibility</p:attrName>
                                        </p:attrNameLst>
                                      </p:cBhvr>
                                      <p:to>
                                        <p:strVal val="visible"/>
                                      </p:to>
                                    </p:set>
                                    <p:anim calcmode="lin" valueType="num">
                                      <p:cBhvr additive="base">
                                        <p:cTn id="18" dur="500" fill="hold"/>
                                        <p:tgtEl>
                                          <p:spTgt spid="104860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48605">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1048605">
                                            <p:txEl>
                                              <p:pRg st="2" end="2"/>
                                            </p:txEl>
                                          </p:spTgt>
                                        </p:tgtEl>
                                        <p:attrNameLst>
                                          <p:attrName>style.visibility</p:attrName>
                                        </p:attrNameLst>
                                      </p:cBhvr>
                                      <p:to>
                                        <p:strVal val="visible"/>
                                      </p:to>
                                    </p:set>
                                    <p:anim calcmode="lin" valueType="num">
                                      <p:cBhvr additive="base">
                                        <p:cTn id="23" dur="500" fill="hold"/>
                                        <p:tgtEl>
                                          <p:spTgt spid="104860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48605">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grpId="0" nodeType="afterEffect">
                                  <p:stCondLst>
                                    <p:cond delay="0"/>
                                  </p:stCondLst>
                                  <p:childTnLst>
                                    <p:set>
                                      <p:cBhvr>
                                        <p:cTn id="27" dur="1" fill="hold">
                                          <p:stCondLst>
                                            <p:cond delay="0"/>
                                          </p:stCondLst>
                                        </p:cTn>
                                        <p:tgtEl>
                                          <p:spTgt spid="1048605">
                                            <p:txEl>
                                              <p:pRg st="3" end="3"/>
                                            </p:txEl>
                                          </p:spTgt>
                                        </p:tgtEl>
                                        <p:attrNameLst>
                                          <p:attrName>style.visibility</p:attrName>
                                        </p:attrNameLst>
                                      </p:cBhvr>
                                      <p:to>
                                        <p:strVal val="visible"/>
                                      </p:to>
                                    </p:set>
                                    <p:anim calcmode="lin" valueType="num">
                                      <p:cBhvr additive="base">
                                        <p:cTn id="28" dur="500" fill="hold"/>
                                        <p:tgtEl>
                                          <p:spTgt spid="104860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4860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p:bldP spid="104860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extBox 3"/>
          <p:cNvSpPr txBox="1"/>
          <p:nvPr/>
        </p:nvSpPr>
        <p:spPr>
          <a:xfrm>
            <a:off x="2361233" y="106624"/>
            <a:ext cx="7278915" cy="707886"/>
          </a:xfrm>
          <a:prstGeom prst="rect">
            <a:avLst/>
          </a:prstGeom>
          <a:noFill/>
        </p:spPr>
        <p:txBody>
          <a:bodyPr wrap="square" rtlCol="0">
            <a:spAutoFit/>
          </a:bodyPr>
          <a:lstStyle/>
          <a:p>
            <a:pPr algn="ctr"/>
            <a:r>
              <a:rPr lang="en-US" altLang="en-GB" sz="4000" dirty="0">
                <a:solidFill>
                  <a:schemeClr val="bg1">
                    <a:lumMod val="65000"/>
                  </a:schemeClr>
                </a:solidFill>
                <a:latin typeface="Tw Cen MT" panose="020B0602020104020603" pitchFamily="34" charset="0"/>
              </a:rPr>
              <a:t>C O U R S E  O U T L I N E </a:t>
            </a:r>
            <a:endParaRPr lang="zh-CN" altLang="en-US" dirty="0"/>
          </a:p>
        </p:txBody>
      </p:sp>
      <p:cxnSp>
        <p:nvCxnSpPr>
          <p:cNvPr id="41" name="Straight Connector 66">
            <a:extLst>
              <a:ext uri="{FF2B5EF4-FFF2-40B4-BE49-F238E27FC236}">
                <a16:creationId xmlns:a16="http://schemas.microsoft.com/office/drawing/2014/main" id="{DF32849D-A1C0-457B-8F8C-29AAB110981F}"/>
              </a:ext>
            </a:extLst>
          </p:cNvPr>
          <p:cNvCxnSpPr>
            <a:cxnSpLocks/>
          </p:cNvCxnSpPr>
          <p:nvPr/>
        </p:nvCxnSpPr>
        <p:spPr>
          <a:xfrm flipH="1" flipV="1">
            <a:off x="10722287" y="3512821"/>
            <a:ext cx="1469713" cy="845927"/>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grpSp>
        <p:nvGrpSpPr>
          <p:cNvPr id="59" name="Group 4"/>
          <p:cNvGrpSpPr/>
          <p:nvPr/>
        </p:nvGrpSpPr>
        <p:grpSpPr>
          <a:xfrm>
            <a:off x="5378755" y="893867"/>
            <a:ext cx="1434489" cy="190500"/>
            <a:chOff x="4679586" y="878988"/>
            <a:chExt cx="1434489" cy="190500"/>
          </a:xfrm>
        </p:grpSpPr>
        <p:sp>
          <p:nvSpPr>
            <p:cNvPr id="1048633" name="Oval 5"/>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4" name="Oval 6"/>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5" name="Oval 7"/>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6" name="Oval 8"/>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7" name="Oval 9"/>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45729" name="Straight Connector 66"/>
          <p:cNvCxnSpPr>
            <a:cxnSpLocks/>
          </p:cNvCxnSpPr>
          <p:nvPr/>
        </p:nvCxnSpPr>
        <p:spPr>
          <a:xfrm flipH="1" flipV="1">
            <a:off x="-1022" y="4269563"/>
            <a:ext cx="2184617" cy="1070379"/>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3145730" name="Straight Connector 38"/>
          <p:cNvCxnSpPr>
            <a:cxnSpLocks/>
          </p:cNvCxnSpPr>
          <p:nvPr/>
        </p:nvCxnSpPr>
        <p:spPr>
          <a:xfrm flipV="1">
            <a:off x="8048228" y="3528776"/>
            <a:ext cx="2303772" cy="1691857"/>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3145733" name="Straight Connector 27"/>
          <p:cNvCxnSpPr>
            <a:cxnSpLocks/>
          </p:cNvCxnSpPr>
          <p:nvPr/>
        </p:nvCxnSpPr>
        <p:spPr>
          <a:xfrm flipH="1" flipV="1">
            <a:off x="5400895" y="3907157"/>
            <a:ext cx="2497484" cy="1313474"/>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3145734" name="Straight Connector 23"/>
          <p:cNvCxnSpPr>
            <a:cxnSpLocks/>
          </p:cNvCxnSpPr>
          <p:nvPr/>
        </p:nvCxnSpPr>
        <p:spPr>
          <a:xfrm flipV="1">
            <a:off x="2381585" y="3788468"/>
            <a:ext cx="2598365" cy="1432163"/>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sp>
        <p:nvSpPr>
          <p:cNvPr id="1048638" name="Oval 1"/>
          <p:cNvSpPr/>
          <p:nvPr/>
        </p:nvSpPr>
        <p:spPr>
          <a:xfrm>
            <a:off x="1847000" y="4821769"/>
            <a:ext cx="859573" cy="876066"/>
          </a:xfrm>
          <a:prstGeom prst="ellipse">
            <a:avLst/>
          </a:prstGeom>
          <a:solidFill>
            <a:srgbClr val="EF3078"/>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9" name="TextBox 2"/>
          <p:cNvSpPr txBox="1"/>
          <p:nvPr/>
        </p:nvSpPr>
        <p:spPr>
          <a:xfrm>
            <a:off x="1996847" y="4778707"/>
            <a:ext cx="559878" cy="923329"/>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5400" b="1" dirty="0">
                <a:solidFill>
                  <a:srgbClr val="E3E3E3"/>
                </a:solidFill>
                <a:latin typeface="Tw Cen MT" panose="020B0602020104020603" pitchFamily="34" charset="0"/>
              </a:rPr>
              <a:t>1</a:t>
            </a:r>
          </a:p>
        </p:txBody>
      </p:sp>
      <p:sp>
        <p:nvSpPr>
          <p:cNvPr id="1048640" name="Oval 12"/>
          <p:cNvSpPr/>
          <p:nvPr/>
        </p:nvSpPr>
        <p:spPr>
          <a:xfrm>
            <a:off x="4661706" y="3350437"/>
            <a:ext cx="859573" cy="876066"/>
          </a:xfrm>
          <a:prstGeom prst="ellipse">
            <a:avLst/>
          </a:prstGeom>
          <a:solidFill>
            <a:srgbClr val="03A1A4"/>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1" name="TextBox 13"/>
          <p:cNvSpPr txBox="1"/>
          <p:nvPr/>
        </p:nvSpPr>
        <p:spPr>
          <a:xfrm>
            <a:off x="4811553" y="3307375"/>
            <a:ext cx="559878" cy="923329"/>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5400" b="1" dirty="0">
                <a:solidFill>
                  <a:srgbClr val="E3E3E3"/>
                </a:solidFill>
                <a:latin typeface="Tw Cen MT" panose="020B0602020104020603" pitchFamily="34" charset="0"/>
              </a:rPr>
              <a:t>2</a:t>
            </a:r>
          </a:p>
        </p:txBody>
      </p:sp>
      <p:sp>
        <p:nvSpPr>
          <p:cNvPr id="1048642" name="Oval 14"/>
          <p:cNvSpPr/>
          <p:nvPr/>
        </p:nvSpPr>
        <p:spPr>
          <a:xfrm>
            <a:off x="7514036" y="4764290"/>
            <a:ext cx="859573" cy="876066"/>
          </a:xfrm>
          <a:prstGeom prst="ellipse">
            <a:avLst/>
          </a:prstGeom>
          <a:solidFill>
            <a:srgbClr val="EE9524"/>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3" name="TextBox 15"/>
          <p:cNvSpPr txBox="1"/>
          <p:nvPr/>
        </p:nvSpPr>
        <p:spPr>
          <a:xfrm>
            <a:off x="7663883" y="4721228"/>
            <a:ext cx="559878" cy="923329"/>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5400" b="1" dirty="0">
                <a:solidFill>
                  <a:srgbClr val="E3E3E3"/>
                </a:solidFill>
                <a:latin typeface="Tw Cen MT" panose="020B0602020104020603" pitchFamily="34" charset="0"/>
              </a:rPr>
              <a:t>3</a:t>
            </a:r>
          </a:p>
        </p:txBody>
      </p:sp>
      <p:sp>
        <p:nvSpPr>
          <p:cNvPr id="1048644" name="Oval 16"/>
          <p:cNvSpPr/>
          <p:nvPr/>
        </p:nvSpPr>
        <p:spPr>
          <a:xfrm>
            <a:off x="10007103" y="2988029"/>
            <a:ext cx="859573" cy="876066"/>
          </a:xfrm>
          <a:prstGeom prst="ellipse">
            <a:avLst/>
          </a:prstGeom>
          <a:solidFill>
            <a:srgbClr val="385723"/>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5" name="TextBox 17"/>
          <p:cNvSpPr txBox="1"/>
          <p:nvPr/>
        </p:nvSpPr>
        <p:spPr>
          <a:xfrm>
            <a:off x="10156528" y="2944967"/>
            <a:ext cx="559878" cy="923329"/>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5400" b="1" dirty="0">
                <a:solidFill>
                  <a:srgbClr val="E3E3E3"/>
                </a:solidFill>
                <a:latin typeface="Tw Cen MT" panose="020B0602020104020603" pitchFamily="34" charset="0"/>
              </a:rPr>
              <a:t>4</a:t>
            </a:r>
          </a:p>
        </p:txBody>
      </p:sp>
      <p:sp>
        <p:nvSpPr>
          <p:cNvPr id="1048650" name="TextBox 82"/>
          <p:cNvSpPr txBox="1"/>
          <p:nvPr/>
        </p:nvSpPr>
        <p:spPr>
          <a:xfrm>
            <a:off x="832131" y="3943249"/>
            <a:ext cx="2815162" cy="830997"/>
          </a:xfrm>
          <a:prstGeom prst="rect">
            <a:avLst/>
          </a:prstGeom>
          <a:noFill/>
        </p:spPr>
        <p:txBody>
          <a:bodyPr wrap="square" rtlCol="0">
            <a:spAutoFit/>
          </a:bodyPr>
          <a:lstStyle/>
          <a:p>
            <a:pPr algn="ctr"/>
            <a:r>
              <a:rPr lang="en-US" altLang="zh-CN" sz="2400" b="1" dirty="0">
                <a:solidFill>
                  <a:srgbClr val="EF3078"/>
                </a:solidFill>
                <a:latin typeface="Tw Cen MT" panose="020B0602020104020603" pitchFamily="34" charset="0"/>
              </a:rPr>
              <a:t>Content Writing Theory</a:t>
            </a:r>
            <a:endParaRPr lang="zh-CN" altLang="en-US" sz="2400" dirty="0"/>
          </a:p>
        </p:txBody>
      </p:sp>
      <p:sp>
        <p:nvSpPr>
          <p:cNvPr id="1048651" name="TextBox 84"/>
          <p:cNvSpPr txBox="1"/>
          <p:nvPr/>
        </p:nvSpPr>
        <p:spPr>
          <a:xfrm>
            <a:off x="3813994" y="2376011"/>
            <a:ext cx="2497484" cy="830997"/>
          </a:xfrm>
          <a:prstGeom prst="rect">
            <a:avLst/>
          </a:prstGeom>
          <a:noFill/>
        </p:spPr>
        <p:txBody>
          <a:bodyPr wrap="square" rtlCol="0">
            <a:spAutoFit/>
          </a:bodyPr>
          <a:lstStyle/>
          <a:p>
            <a:pPr algn="ctr"/>
            <a:r>
              <a:rPr lang="en-US" altLang="zh-CN" sz="2400" b="1" dirty="0">
                <a:solidFill>
                  <a:srgbClr val="03A1A4"/>
                </a:solidFill>
                <a:latin typeface="Tw Cen MT" panose="020B0602020104020603" pitchFamily="34" charset="0"/>
              </a:rPr>
              <a:t>Concepts of content writing</a:t>
            </a:r>
            <a:endParaRPr lang="zh-CN" altLang="en-US" sz="2400" dirty="0"/>
          </a:p>
        </p:txBody>
      </p:sp>
      <p:grpSp>
        <p:nvGrpSpPr>
          <p:cNvPr id="60" name="Group 99"/>
          <p:cNvGrpSpPr/>
          <p:nvPr/>
        </p:nvGrpSpPr>
        <p:grpSpPr>
          <a:xfrm>
            <a:off x="6107317" y="3928011"/>
            <a:ext cx="3582124" cy="533161"/>
            <a:chOff x="4038807" y="4329887"/>
            <a:chExt cx="2452390" cy="358140"/>
          </a:xfrm>
        </p:grpSpPr>
        <p:sp>
          <p:nvSpPr>
            <p:cNvPr id="1048652" name="TextBox 86"/>
            <p:cNvSpPr txBox="1"/>
            <p:nvPr/>
          </p:nvSpPr>
          <p:spPr>
            <a:xfrm>
              <a:off x="4038807" y="4346370"/>
              <a:ext cx="2452390" cy="310114"/>
            </a:xfrm>
            <a:prstGeom prst="rect">
              <a:avLst/>
            </a:prstGeom>
            <a:noFill/>
          </p:spPr>
          <p:txBody>
            <a:bodyPr wrap="square" rtlCol="0">
              <a:spAutoFit/>
            </a:bodyPr>
            <a:lstStyle/>
            <a:p>
              <a:pPr algn="ctr"/>
              <a:r>
                <a:rPr lang="en-US" altLang="zh-CN" sz="2400" b="1" dirty="0">
                  <a:solidFill>
                    <a:srgbClr val="FF6600"/>
                  </a:solidFill>
                  <a:latin typeface="Tw Cen MT" panose="020B0602020104020603" pitchFamily="34" charset="0"/>
                </a:rPr>
                <a:t>Blog Writing</a:t>
              </a:r>
            </a:p>
          </p:txBody>
        </p:sp>
        <p:sp>
          <p:nvSpPr>
            <p:cNvPr id="1048653" name="TextBox 87"/>
            <p:cNvSpPr txBox="1"/>
            <p:nvPr/>
          </p:nvSpPr>
          <p:spPr>
            <a:xfrm>
              <a:off x="4301116" y="4329887"/>
              <a:ext cx="2126507" cy="358140"/>
            </a:xfrm>
            <a:prstGeom prst="rect">
              <a:avLst/>
            </a:prstGeom>
            <a:noFill/>
          </p:spPr>
          <p:txBody>
            <a:bodyPr wrap="square" rtlCol="0">
              <a:spAutoFit/>
            </a:bodyPr>
            <a:lstStyle/>
            <a:p>
              <a:pPr algn="ctr"/>
              <a:endParaRPr lang="zh-CN" altLang="en-US" sz="1700" b="1">
                <a:solidFill>
                  <a:srgbClr val="FF6600"/>
                </a:solidFill>
              </a:endParaRPr>
            </a:p>
          </p:txBody>
        </p:sp>
      </p:grpSp>
      <p:grpSp>
        <p:nvGrpSpPr>
          <p:cNvPr id="61" name="Group 100"/>
          <p:cNvGrpSpPr/>
          <p:nvPr/>
        </p:nvGrpSpPr>
        <p:grpSpPr>
          <a:xfrm>
            <a:off x="8896286" y="379737"/>
            <a:ext cx="3106118" cy="2389578"/>
            <a:chOff x="5939660" y="2077867"/>
            <a:chExt cx="2126507" cy="1605151"/>
          </a:xfrm>
        </p:grpSpPr>
        <p:sp>
          <p:nvSpPr>
            <p:cNvPr id="1048654" name="TextBox 89"/>
            <p:cNvSpPr txBox="1"/>
            <p:nvPr/>
          </p:nvSpPr>
          <p:spPr>
            <a:xfrm>
              <a:off x="6093130" y="3372904"/>
              <a:ext cx="1819566" cy="310114"/>
            </a:xfrm>
            <a:prstGeom prst="rect">
              <a:avLst/>
            </a:prstGeom>
            <a:noFill/>
          </p:spPr>
          <p:txBody>
            <a:bodyPr wrap="square" rtlCol="0">
              <a:spAutoFit/>
            </a:bodyPr>
            <a:lstStyle/>
            <a:p>
              <a:pPr algn="ctr"/>
              <a:r>
                <a:rPr lang="en-US" altLang="zh-CN" sz="2400" b="1" dirty="0">
                  <a:solidFill>
                    <a:srgbClr val="00B050"/>
                  </a:solidFill>
                  <a:latin typeface="Tw Cen MT" panose="020B0602020104020603" pitchFamily="34" charset="0"/>
                </a:rPr>
                <a:t>SMO Writing</a:t>
              </a:r>
              <a:endParaRPr lang="zh-CN" altLang="en-US" sz="2400" dirty="0">
                <a:solidFill>
                  <a:srgbClr val="00B050"/>
                </a:solidFill>
              </a:endParaRPr>
            </a:p>
          </p:txBody>
        </p:sp>
        <p:sp>
          <p:nvSpPr>
            <p:cNvPr id="1048655" name="TextBox 90"/>
            <p:cNvSpPr txBox="1"/>
            <p:nvPr/>
          </p:nvSpPr>
          <p:spPr>
            <a:xfrm>
              <a:off x="5939660" y="2077867"/>
              <a:ext cx="2126507" cy="358140"/>
            </a:xfrm>
            <a:prstGeom prst="rect">
              <a:avLst/>
            </a:prstGeom>
            <a:noFill/>
          </p:spPr>
          <p:txBody>
            <a:bodyPr wrap="square" rtlCol="0">
              <a:spAutoFit/>
            </a:bodyPr>
            <a:lstStyle/>
            <a:p>
              <a:pPr algn="ctr"/>
              <a:endParaRPr lang="zh-CN" altLang="en-US">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8632"/>
                                        </p:tgtEl>
                                        <p:attrNameLst>
                                          <p:attrName>style.visibility</p:attrName>
                                        </p:attrNameLst>
                                      </p:cBhvr>
                                      <p:to>
                                        <p:strVal val="visible"/>
                                      </p:to>
                                    </p:set>
                                    <p:animEffect transition="in" filter="fade">
                                      <p:cBhvr>
                                        <p:cTn id="7" dur="1000"/>
                                        <p:tgtEl>
                                          <p:spTgt spid="1048632"/>
                                        </p:tgtEl>
                                      </p:cBhvr>
                                    </p:animEffect>
                                    <p:anim calcmode="lin" valueType="num">
                                      <p:cBhvr>
                                        <p:cTn id="8" dur="1000" fill="hold"/>
                                        <p:tgtEl>
                                          <p:spTgt spid="1048632"/>
                                        </p:tgtEl>
                                        <p:attrNameLst>
                                          <p:attrName>ppt_x</p:attrName>
                                        </p:attrNameLst>
                                      </p:cBhvr>
                                      <p:tavLst>
                                        <p:tav tm="0">
                                          <p:val>
                                            <p:strVal val="#ppt_x"/>
                                          </p:val>
                                        </p:tav>
                                        <p:tav tm="100000">
                                          <p:val>
                                            <p:strVal val="#ppt_x"/>
                                          </p:val>
                                        </p:tav>
                                      </p:tavLst>
                                    </p:anim>
                                    <p:anim calcmode="lin" valueType="num">
                                      <p:cBhvr>
                                        <p:cTn id="9" dur="1000" fill="hold"/>
                                        <p:tgtEl>
                                          <p:spTgt spid="10486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1000"/>
                                        <p:tgtEl>
                                          <p:spTgt spid="59"/>
                                        </p:tgtEl>
                                      </p:cBhvr>
                                    </p:animEffect>
                                    <p:anim calcmode="lin" valueType="num">
                                      <p:cBhvr>
                                        <p:cTn id="14" dur="1000" fill="hold"/>
                                        <p:tgtEl>
                                          <p:spTgt spid="59"/>
                                        </p:tgtEl>
                                        <p:attrNameLst>
                                          <p:attrName>ppt_x</p:attrName>
                                        </p:attrNameLst>
                                      </p:cBhvr>
                                      <p:tavLst>
                                        <p:tav tm="0">
                                          <p:val>
                                            <p:strVal val="#ppt_x"/>
                                          </p:val>
                                        </p:tav>
                                        <p:tav tm="100000">
                                          <p:val>
                                            <p:strVal val="#ppt_x"/>
                                          </p:val>
                                        </p:tav>
                                      </p:tavLst>
                                    </p:anim>
                                    <p:anim calcmode="lin" valueType="num">
                                      <p:cBhvr>
                                        <p:cTn id="15" dur="1000" fill="hold"/>
                                        <p:tgtEl>
                                          <p:spTgt spid="5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145729"/>
                                        </p:tgtEl>
                                        <p:attrNameLst>
                                          <p:attrName>style.visibility</p:attrName>
                                        </p:attrNameLst>
                                      </p:cBhvr>
                                      <p:to>
                                        <p:strVal val="visible"/>
                                      </p:to>
                                    </p:set>
                                    <p:animEffect transition="in" filter="wipe(left)">
                                      <p:cBhvr>
                                        <p:cTn id="19" dur="500"/>
                                        <p:tgtEl>
                                          <p:spTgt spid="3145729"/>
                                        </p:tgtEl>
                                      </p:cBhvr>
                                    </p:animEffect>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1048638"/>
                                        </p:tgtEl>
                                        <p:attrNameLst>
                                          <p:attrName>style.visibility</p:attrName>
                                        </p:attrNameLst>
                                      </p:cBhvr>
                                      <p:to>
                                        <p:strVal val="visible"/>
                                      </p:to>
                                    </p:set>
                                    <p:anim calcmode="lin" valueType="num">
                                      <p:cBhvr>
                                        <p:cTn id="23" dur="500" fill="hold"/>
                                        <p:tgtEl>
                                          <p:spTgt spid="1048638"/>
                                        </p:tgtEl>
                                        <p:attrNameLst>
                                          <p:attrName>ppt_w</p:attrName>
                                        </p:attrNameLst>
                                      </p:cBhvr>
                                      <p:tavLst>
                                        <p:tav tm="0">
                                          <p:val>
                                            <p:fltVal val="0"/>
                                          </p:val>
                                        </p:tav>
                                        <p:tav tm="100000">
                                          <p:val>
                                            <p:strVal val="#ppt_w"/>
                                          </p:val>
                                        </p:tav>
                                      </p:tavLst>
                                    </p:anim>
                                    <p:anim calcmode="lin" valueType="num">
                                      <p:cBhvr>
                                        <p:cTn id="24" dur="500" fill="hold"/>
                                        <p:tgtEl>
                                          <p:spTgt spid="1048638"/>
                                        </p:tgtEl>
                                        <p:attrNameLst>
                                          <p:attrName>ppt_h</p:attrName>
                                        </p:attrNameLst>
                                      </p:cBhvr>
                                      <p:tavLst>
                                        <p:tav tm="0">
                                          <p:val>
                                            <p:fltVal val="0"/>
                                          </p:val>
                                        </p:tav>
                                        <p:tav tm="100000">
                                          <p:val>
                                            <p:strVal val="#ppt_h"/>
                                          </p:val>
                                        </p:tav>
                                      </p:tavLst>
                                    </p:anim>
                                    <p:animEffect transition="in" filter="fade">
                                      <p:cBhvr>
                                        <p:cTn id="25" dur="500"/>
                                        <p:tgtEl>
                                          <p:spTgt spid="1048638"/>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1048650"/>
                                        </p:tgtEl>
                                        <p:attrNameLst>
                                          <p:attrName>style.visibility</p:attrName>
                                        </p:attrNameLst>
                                      </p:cBhvr>
                                      <p:to>
                                        <p:strVal val="visible"/>
                                      </p:to>
                                    </p:set>
                                    <p:anim calcmode="lin" valueType="num">
                                      <p:cBhvr>
                                        <p:cTn id="29" dur="500" fill="hold"/>
                                        <p:tgtEl>
                                          <p:spTgt spid="1048650"/>
                                        </p:tgtEl>
                                        <p:attrNameLst>
                                          <p:attrName>ppt_w</p:attrName>
                                        </p:attrNameLst>
                                      </p:cBhvr>
                                      <p:tavLst>
                                        <p:tav tm="0">
                                          <p:val>
                                            <p:fltVal val="0"/>
                                          </p:val>
                                        </p:tav>
                                        <p:tav tm="100000">
                                          <p:val>
                                            <p:strVal val="#ppt_w"/>
                                          </p:val>
                                        </p:tav>
                                      </p:tavLst>
                                    </p:anim>
                                    <p:anim calcmode="lin" valueType="num">
                                      <p:cBhvr>
                                        <p:cTn id="30" dur="500" fill="hold"/>
                                        <p:tgtEl>
                                          <p:spTgt spid="1048650"/>
                                        </p:tgtEl>
                                        <p:attrNameLst>
                                          <p:attrName>ppt_h</p:attrName>
                                        </p:attrNameLst>
                                      </p:cBhvr>
                                      <p:tavLst>
                                        <p:tav tm="0">
                                          <p:val>
                                            <p:fltVal val="0"/>
                                          </p:val>
                                        </p:tav>
                                        <p:tav tm="100000">
                                          <p:val>
                                            <p:strVal val="#ppt_h"/>
                                          </p:val>
                                        </p:tav>
                                      </p:tavLst>
                                    </p:anim>
                                    <p:animEffect transition="in" filter="fade">
                                      <p:cBhvr>
                                        <p:cTn id="31" dur="500"/>
                                        <p:tgtEl>
                                          <p:spTgt spid="1048650"/>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3145734"/>
                                        </p:tgtEl>
                                        <p:attrNameLst>
                                          <p:attrName>style.visibility</p:attrName>
                                        </p:attrNameLst>
                                      </p:cBhvr>
                                      <p:to>
                                        <p:strVal val="visible"/>
                                      </p:to>
                                    </p:set>
                                    <p:animEffect transition="in" filter="wipe(down)">
                                      <p:cBhvr>
                                        <p:cTn id="35" dur="500"/>
                                        <p:tgtEl>
                                          <p:spTgt spid="3145734"/>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048640"/>
                                        </p:tgtEl>
                                        <p:attrNameLst>
                                          <p:attrName>style.visibility</p:attrName>
                                        </p:attrNameLst>
                                      </p:cBhvr>
                                      <p:to>
                                        <p:strVal val="visible"/>
                                      </p:to>
                                    </p:set>
                                    <p:anim calcmode="lin" valueType="num">
                                      <p:cBhvr>
                                        <p:cTn id="39" dur="500" fill="hold"/>
                                        <p:tgtEl>
                                          <p:spTgt spid="1048640"/>
                                        </p:tgtEl>
                                        <p:attrNameLst>
                                          <p:attrName>ppt_w</p:attrName>
                                        </p:attrNameLst>
                                      </p:cBhvr>
                                      <p:tavLst>
                                        <p:tav tm="0">
                                          <p:val>
                                            <p:fltVal val="0"/>
                                          </p:val>
                                        </p:tav>
                                        <p:tav tm="100000">
                                          <p:val>
                                            <p:strVal val="#ppt_w"/>
                                          </p:val>
                                        </p:tav>
                                      </p:tavLst>
                                    </p:anim>
                                    <p:anim calcmode="lin" valueType="num">
                                      <p:cBhvr>
                                        <p:cTn id="40" dur="500" fill="hold"/>
                                        <p:tgtEl>
                                          <p:spTgt spid="1048640"/>
                                        </p:tgtEl>
                                        <p:attrNameLst>
                                          <p:attrName>ppt_h</p:attrName>
                                        </p:attrNameLst>
                                      </p:cBhvr>
                                      <p:tavLst>
                                        <p:tav tm="0">
                                          <p:val>
                                            <p:fltVal val="0"/>
                                          </p:val>
                                        </p:tav>
                                        <p:tav tm="100000">
                                          <p:val>
                                            <p:strVal val="#ppt_h"/>
                                          </p:val>
                                        </p:tav>
                                      </p:tavLst>
                                    </p:anim>
                                    <p:animEffect transition="in" filter="fade">
                                      <p:cBhvr>
                                        <p:cTn id="41" dur="500"/>
                                        <p:tgtEl>
                                          <p:spTgt spid="1048640"/>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1048651"/>
                                        </p:tgtEl>
                                        <p:attrNameLst>
                                          <p:attrName>style.visibility</p:attrName>
                                        </p:attrNameLst>
                                      </p:cBhvr>
                                      <p:to>
                                        <p:strVal val="visible"/>
                                      </p:to>
                                    </p:set>
                                    <p:anim calcmode="lin" valueType="num">
                                      <p:cBhvr>
                                        <p:cTn id="45" dur="500" fill="hold"/>
                                        <p:tgtEl>
                                          <p:spTgt spid="1048651"/>
                                        </p:tgtEl>
                                        <p:attrNameLst>
                                          <p:attrName>ppt_w</p:attrName>
                                        </p:attrNameLst>
                                      </p:cBhvr>
                                      <p:tavLst>
                                        <p:tav tm="0">
                                          <p:val>
                                            <p:fltVal val="0"/>
                                          </p:val>
                                        </p:tav>
                                        <p:tav tm="100000">
                                          <p:val>
                                            <p:strVal val="#ppt_w"/>
                                          </p:val>
                                        </p:tav>
                                      </p:tavLst>
                                    </p:anim>
                                    <p:anim calcmode="lin" valueType="num">
                                      <p:cBhvr>
                                        <p:cTn id="46" dur="500" fill="hold"/>
                                        <p:tgtEl>
                                          <p:spTgt spid="1048651"/>
                                        </p:tgtEl>
                                        <p:attrNameLst>
                                          <p:attrName>ppt_h</p:attrName>
                                        </p:attrNameLst>
                                      </p:cBhvr>
                                      <p:tavLst>
                                        <p:tav tm="0">
                                          <p:val>
                                            <p:fltVal val="0"/>
                                          </p:val>
                                        </p:tav>
                                        <p:tav tm="100000">
                                          <p:val>
                                            <p:strVal val="#ppt_h"/>
                                          </p:val>
                                        </p:tav>
                                      </p:tavLst>
                                    </p:anim>
                                    <p:animEffect transition="in" filter="fade">
                                      <p:cBhvr>
                                        <p:cTn id="47" dur="500"/>
                                        <p:tgtEl>
                                          <p:spTgt spid="1048651"/>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3145733"/>
                                        </p:tgtEl>
                                        <p:attrNameLst>
                                          <p:attrName>style.visibility</p:attrName>
                                        </p:attrNameLst>
                                      </p:cBhvr>
                                      <p:to>
                                        <p:strVal val="visible"/>
                                      </p:to>
                                    </p:set>
                                    <p:animEffect transition="in" filter="wipe(left)">
                                      <p:cBhvr>
                                        <p:cTn id="51" dur="500"/>
                                        <p:tgtEl>
                                          <p:spTgt spid="3145733"/>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048642"/>
                                        </p:tgtEl>
                                        <p:attrNameLst>
                                          <p:attrName>style.visibility</p:attrName>
                                        </p:attrNameLst>
                                      </p:cBhvr>
                                      <p:to>
                                        <p:strVal val="visible"/>
                                      </p:to>
                                    </p:set>
                                    <p:anim calcmode="lin" valueType="num">
                                      <p:cBhvr>
                                        <p:cTn id="55" dur="500" fill="hold"/>
                                        <p:tgtEl>
                                          <p:spTgt spid="1048642"/>
                                        </p:tgtEl>
                                        <p:attrNameLst>
                                          <p:attrName>ppt_w</p:attrName>
                                        </p:attrNameLst>
                                      </p:cBhvr>
                                      <p:tavLst>
                                        <p:tav tm="0">
                                          <p:val>
                                            <p:fltVal val="0"/>
                                          </p:val>
                                        </p:tav>
                                        <p:tav tm="100000">
                                          <p:val>
                                            <p:strVal val="#ppt_w"/>
                                          </p:val>
                                        </p:tav>
                                      </p:tavLst>
                                    </p:anim>
                                    <p:anim calcmode="lin" valueType="num">
                                      <p:cBhvr>
                                        <p:cTn id="56" dur="500" fill="hold"/>
                                        <p:tgtEl>
                                          <p:spTgt spid="1048642"/>
                                        </p:tgtEl>
                                        <p:attrNameLst>
                                          <p:attrName>ppt_h</p:attrName>
                                        </p:attrNameLst>
                                      </p:cBhvr>
                                      <p:tavLst>
                                        <p:tav tm="0">
                                          <p:val>
                                            <p:fltVal val="0"/>
                                          </p:val>
                                        </p:tav>
                                        <p:tav tm="100000">
                                          <p:val>
                                            <p:strVal val="#ppt_h"/>
                                          </p:val>
                                        </p:tav>
                                      </p:tavLst>
                                    </p:anim>
                                    <p:animEffect transition="in" filter="fade">
                                      <p:cBhvr>
                                        <p:cTn id="57" dur="500"/>
                                        <p:tgtEl>
                                          <p:spTgt spid="1048642"/>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par>
                          <p:cTn id="64" fill="hold">
                            <p:stCondLst>
                              <p:cond delay="6500"/>
                            </p:stCondLst>
                            <p:childTnLst>
                              <p:par>
                                <p:cTn id="65" presetID="22" presetClass="entr" presetSubtype="4" fill="hold" nodeType="afterEffect">
                                  <p:stCondLst>
                                    <p:cond delay="0"/>
                                  </p:stCondLst>
                                  <p:childTnLst>
                                    <p:set>
                                      <p:cBhvr>
                                        <p:cTn id="66" dur="1" fill="hold">
                                          <p:stCondLst>
                                            <p:cond delay="0"/>
                                          </p:stCondLst>
                                        </p:cTn>
                                        <p:tgtEl>
                                          <p:spTgt spid="3145730"/>
                                        </p:tgtEl>
                                        <p:attrNameLst>
                                          <p:attrName>style.visibility</p:attrName>
                                        </p:attrNameLst>
                                      </p:cBhvr>
                                      <p:to>
                                        <p:strVal val="visible"/>
                                      </p:to>
                                    </p:set>
                                    <p:animEffect transition="in" filter="wipe(down)">
                                      <p:cBhvr>
                                        <p:cTn id="67" dur="500"/>
                                        <p:tgtEl>
                                          <p:spTgt spid="3145730"/>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1048644"/>
                                        </p:tgtEl>
                                        <p:attrNameLst>
                                          <p:attrName>style.visibility</p:attrName>
                                        </p:attrNameLst>
                                      </p:cBhvr>
                                      <p:to>
                                        <p:strVal val="visible"/>
                                      </p:to>
                                    </p:set>
                                    <p:anim calcmode="lin" valueType="num">
                                      <p:cBhvr>
                                        <p:cTn id="71" dur="500" fill="hold"/>
                                        <p:tgtEl>
                                          <p:spTgt spid="1048644"/>
                                        </p:tgtEl>
                                        <p:attrNameLst>
                                          <p:attrName>ppt_w</p:attrName>
                                        </p:attrNameLst>
                                      </p:cBhvr>
                                      <p:tavLst>
                                        <p:tav tm="0">
                                          <p:val>
                                            <p:fltVal val="0"/>
                                          </p:val>
                                        </p:tav>
                                        <p:tav tm="100000">
                                          <p:val>
                                            <p:strVal val="#ppt_w"/>
                                          </p:val>
                                        </p:tav>
                                      </p:tavLst>
                                    </p:anim>
                                    <p:anim calcmode="lin" valueType="num">
                                      <p:cBhvr>
                                        <p:cTn id="72" dur="500" fill="hold"/>
                                        <p:tgtEl>
                                          <p:spTgt spid="1048644"/>
                                        </p:tgtEl>
                                        <p:attrNameLst>
                                          <p:attrName>ppt_h</p:attrName>
                                        </p:attrNameLst>
                                      </p:cBhvr>
                                      <p:tavLst>
                                        <p:tav tm="0">
                                          <p:val>
                                            <p:fltVal val="0"/>
                                          </p:val>
                                        </p:tav>
                                        <p:tav tm="100000">
                                          <p:val>
                                            <p:strVal val="#ppt_h"/>
                                          </p:val>
                                        </p:tav>
                                      </p:tavLst>
                                    </p:anim>
                                    <p:animEffect transition="in" filter="fade">
                                      <p:cBhvr>
                                        <p:cTn id="73" dur="500"/>
                                        <p:tgtEl>
                                          <p:spTgt spid="1048644"/>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8000"/>
                            </p:stCondLst>
                            <p:childTnLst>
                              <p:par>
                                <p:cTn id="81" presetID="22" presetClass="entr" presetSubtype="8" fill="hold"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left)">
                                      <p:cBhvr>
                                        <p:cTn id="8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2" grpId="0"/>
      <p:bldP spid="1048638" grpId="0" animBg="1"/>
      <p:bldP spid="1048640" grpId="0" animBg="1"/>
      <p:bldP spid="1048642" grpId="0" animBg="1"/>
      <p:bldP spid="1048644" grpId="0" animBg="1"/>
      <p:bldP spid="1048650" grpId="0"/>
      <p:bldP spid="10486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extBox 3"/>
          <p:cNvSpPr txBox="1"/>
          <p:nvPr/>
        </p:nvSpPr>
        <p:spPr>
          <a:xfrm>
            <a:off x="2361233" y="106624"/>
            <a:ext cx="7278915" cy="707886"/>
          </a:xfrm>
          <a:prstGeom prst="rect">
            <a:avLst/>
          </a:prstGeom>
          <a:noFill/>
        </p:spPr>
        <p:txBody>
          <a:bodyPr wrap="square" rtlCol="0">
            <a:spAutoFit/>
          </a:bodyPr>
          <a:lstStyle/>
          <a:p>
            <a:pPr algn="ctr"/>
            <a:r>
              <a:rPr lang="en-US" altLang="en-GB" sz="4000" dirty="0">
                <a:solidFill>
                  <a:schemeClr val="bg1">
                    <a:lumMod val="65000"/>
                  </a:schemeClr>
                </a:solidFill>
                <a:latin typeface="Tw Cen MT" panose="020B0602020104020603" pitchFamily="34" charset="0"/>
              </a:rPr>
              <a:t>C O U R S E  O U T L I N E </a:t>
            </a:r>
            <a:endParaRPr lang="zh-CN" altLang="en-US" dirty="0"/>
          </a:p>
        </p:txBody>
      </p:sp>
      <p:cxnSp>
        <p:nvCxnSpPr>
          <p:cNvPr id="41" name="Straight Connector 66">
            <a:extLst>
              <a:ext uri="{FF2B5EF4-FFF2-40B4-BE49-F238E27FC236}">
                <a16:creationId xmlns:a16="http://schemas.microsoft.com/office/drawing/2014/main" id="{DF32849D-A1C0-457B-8F8C-29AAB110981F}"/>
              </a:ext>
            </a:extLst>
          </p:cNvPr>
          <p:cNvCxnSpPr>
            <a:cxnSpLocks/>
          </p:cNvCxnSpPr>
          <p:nvPr/>
        </p:nvCxnSpPr>
        <p:spPr>
          <a:xfrm flipH="1" flipV="1">
            <a:off x="10722287" y="3512821"/>
            <a:ext cx="1469713" cy="845927"/>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grpSp>
        <p:nvGrpSpPr>
          <p:cNvPr id="59" name="Group 4"/>
          <p:cNvGrpSpPr/>
          <p:nvPr/>
        </p:nvGrpSpPr>
        <p:grpSpPr>
          <a:xfrm>
            <a:off x="5378755" y="893867"/>
            <a:ext cx="1434489" cy="190500"/>
            <a:chOff x="4679586" y="878988"/>
            <a:chExt cx="1434489" cy="190500"/>
          </a:xfrm>
        </p:grpSpPr>
        <p:sp>
          <p:nvSpPr>
            <p:cNvPr id="1048633" name="Oval 5"/>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4" name="Oval 6"/>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5" name="Oval 7"/>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6" name="Oval 8"/>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7" name="Oval 9"/>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45729" name="Straight Connector 66"/>
          <p:cNvCxnSpPr>
            <a:cxnSpLocks/>
          </p:cNvCxnSpPr>
          <p:nvPr/>
        </p:nvCxnSpPr>
        <p:spPr>
          <a:xfrm flipH="1" flipV="1">
            <a:off x="-1022" y="4269563"/>
            <a:ext cx="2184617" cy="1070379"/>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3145730" name="Straight Connector 38"/>
          <p:cNvCxnSpPr>
            <a:cxnSpLocks/>
          </p:cNvCxnSpPr>
          <p:nvPr/>
        </p:nvCxnSpPr>
        <p:spPr>
          <a:xfrm flipV="1">
            <a:off x="8048228" y="3528776"/>
            <a:ext cx="2303772" cy="1691857"/>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3145733" name="Straight Connector 27"/>
          <p:cNvCxnSpPr>
            <a:cxnSpLocks/>
          </p:cNvCxnSpPr>
          <p:nvPr/>
        </p:nvCxnSpPr>
        <p:spPr>
          <a:xfrm flipH="1" flipV="1">
            <a:off x="5400895" y="3907157"/>
            <a:ext cx="2497484" cy="1313474"/>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3145734" name="Straight Connector 23"/>
          <p:cNvCxnSpPr>
            <a:cxnSpLocks/>
          </p:cNvCxnSpPr>
          <p:nvPr/>
        </p:nvCxnSpPr>
        <p:spPr>
          <a:xfrm flipV="1">
            <a:off x="2381585" y="3788468"/>
            <a:ext cx="2598365" cy="1432163"/>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sp>
        <p:nvSpPr>
          <p:cNvPr id="1048638" name="Oval 1"/>
          <p:cNvSpPr/>
          <p:nvPr/>
        </p:nvSpPr>
        <p:spPr>
          <a:xfrm>
            <a:off x="1847000" y="4821769"/>
            <a:ext cx="859573" cy="876066"/>
          </a:xfrm>
          <a:prstGeom prst="ellipse">
            <a:avLst/>
          </a:prstGeom>
          <a:solidFill>
            <a:srgbClr val="EF3078"/>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9" name="TextBox 2"/>
          <p:cNvSpPr txBox="1"/>
          <p:nvPr/>
        </p:nvSpPr>
        <p:spPr>
          <a:xfrm>
            <a:off x="1996847" y="4778707"/>
            <a:ext cx="559878" cy="923329"/>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5400" b="1" dirty="0">
                <a:solidFill>
                  <a:srgbClr val="E3E3E3"/>
                </a:solidFill>
                <a:latin typeface="Tw Cen MT" panose="020B0602020104020603" pitchFamily="34" charset="0"/>
              </a:rPr>
              <a:t>5</a:t>
            </a:r>
          </a:p>
        </p:txBody>
      </p:sp>
      <p:sp>
        <p:nvSpPr>
          <p:cNvPr id="1048640" name="Oval 12"/>
          <p:cNvSpPr/>
          <p:nvPr/>
        </p:nvSpPr>
        <p:spPr>
          <a:xfrm>
            <a:off x="4661706" y="3350437"/>
            <a:ext cx="859573" cy="876066"/>
          </a:xfrm>
          <a:prstGeom prst="ellipse">
            <a:avLst/>
          </a:prstGeom>
          <a:solidFill>
            <a:srgbClr val="03A1A4"/>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1" name="TextBox 13"/>
          <p:cNvSpPr txBox="1"/>
          <p:nvPr/>
        </p:nvSpPr>
        <p:spPr>
          <a:xfrm>
            <a:off x="4811553" y="3307375"/>
            <a:ext cx="559878" cy="923329"/>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5400" b="1" dirty="0">
                <a:solidFill>
                  <a:srgbClr val="E3E3E3"/>
                </a:solidFill>
                <a:latin typeface="Tw Cen MT" panose="020B0602020104020603" pitchFamily="34" charset="0"/>
              </a:rPr>
              <a:t>6</a:t>
            </a:r>
          </a:p>
        </p:txBody>
      </p:sp>
      <p:sp>
        <p:nvSpPr>
          <p:cNvPr id="1048642" name="Oval 14"/>
          <p:cNvSpPr/>
          <p:nvPr/>
        </p:nvSpPr>
        <p:spPr>
          <a:xfrm>
            <a:off x="7514036" y="4764290"/>
            <a:ext cx="859573" cy="876066"/>
          </a:xfrm>
          <a:prstGeom prst="ellipse">
            <a:avLst/>
          </a:prstGeom>
          <a:solidFill>
            <a:srgbClr val="EE9524"/>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3" name="TextBox 15"/>
          <p:cNvSpPr txBox="1"/>
          <p:nvPr/>
        </p:nvSpPr>
        <p:spPr>
          <a:xfrm>
            <a:off x="7663883" y="4721228"/>
            <a:ext cx="559878" cy="923329"/>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5400" b="1" dirty="0">
                <a:solidFill>
                  <a:srgbClr val="E3E3E3"/>
                </a:solidFill>
                <a:latin typeface="Tw Cen MT" panose="020B0602020104020603" pitchFamily="34" charset="0"/>
              </a:rPr>
              <a:t>7</a:t>
            </a:r>
          </a:p>
        </p:txBody>
      </p:sp>
      <p:sp>
        <p:nvSpPr>
          <p:cNvPr id="1048644" name="Oval 16"/>
          <p:cNvSpPr/>
          <p:nvPr/>
        </p:nvSpPr>
        <p:spPr>
          <a:xfrm>
            <a:off x="10007103" y="2988029"/>
            <a:ext cx="859573" cy="876066"/>
          </a:xfrm>
          <a:prstGeom prst="ellipse">
            <a:avLst/>
          </a:prstGeom>
          <a:solidFill>
            <a:srgbClr val="385723"/>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5" name="TextBox 17"/>
          <p:cNvSpPr txBox="1"/>
          <p:nvPr/>
        </p:nvSpPr>
        <p:spPr>
          <a:xfrm>
            <a:off x="10156528" y="2944967"/>
            <a:ext cx="559878" cy="923329"/>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5400" b="1" dirty="0">
                <a:solidFill>
                  <a:srgbClr val="E3E3E3"/>
                </a:solidFill>
                <a:latin typeface="Tw Cen MT" panose="020B0602020104020603" pitchFamily="34" charset="0"/>
              </a:rPr>
              <a:t>8</a:t>
            </a:r>
          </a:p>
        </p:txBody>
      </p:sp>
      <p:sp>
        <p:nvSpPr>
          <p:cNvPr id="1048650" name="TextBox 82"/>
          <p:cNvSpPr txBox="1"/>
          <p:nvPr/>
        </p:nvSpPr>
        <p:spPr>
          <a:xfrm>
            <a:off x="824941" y="4074286"/>
            <a:ext cx="2815162" cy="461665"/>
          </a:xfrm>
          <a:prstGeom prst="rect">
            <a:avLst/>
          </a:prstGeom>
          <a:noFill/>
        </p:spPr>
        <p:txBody>
          <a:bodyPr wrap="square" rtlCol="0">
            <a:spAutoFit/>
          </a:bodyPr>
          <a:lstStyle/>
          <a:p>
            <a:pPr algn="ctr"/>
            <a:r>
              <a:rPr lang="en-US" altLang="zh-CN" sz="2400" b="1" dirty="0">
                <a:solidFill>
                  <a:srgbClr val="EF3078"/>
                </a:solidFill>
                <a:latin typeface="Tw Cen MT" panose="020B0602020104020603" pitchFamily="34" charset="0"/>
              </a:rPr>
              <a:t>Creativity in Writing</a:t>
            </a:r>
          </a:p>
        </p:txBody>
      </p:sp>
      <p:sp>
        <p:nvSpPr>
          <p:cNvPr id="1048651" name="TextBox 84"/>
          <p:cNvSpPr txBox="1"/>
          <p:nvPr/>
        </p:nvSpPr>
        <p:spPr>
          <a:xfrm>
            <a:off x="3813994" y="2376011"/>
            <a:ext cx="2497484" cy="830997"/>
          </a:xfrm>
          <a:prstGeom prst="rect">
            <a:avLst/>
          </a:prstGeom>
          <a:noFill/>
        </p:spPr>
        <p:txBody>
          <a:bodyPr wrap="square" rtlCol="0">
            <a:spAutoFit/>
          </a:bodyPr>
          <a:lstStyle/>
          <a:p>
            <a:pPr algn="ctr"/>
            <a:r>
              <a:rPr lang="en-US" altLang="zh-CN" sz="2400" b="1" dirty="0">
                <a:solidFill>
                  <a:srgbClr val="03A1A4"/>
                </a:solidFill>
                <a:latin typeface="Tw Cen MT" panose="020B0602020104020603" pitchFamily="34" charset="0"/>
              </a:rPr>
              <a:t>How to write an effective content</a:t>
            </a:r>
          </a:p>
        </p:txBody>
      </p:sp>
      <p:grpSp>
        <p:nvGrpSpPr>
          <p:cNvPr id="60" name="Group 99"/>
          <p:cNvGrpSpPr/>
          <p:nvPr/>
        </p:nvGrpSpPr>
        <p:grpSpPr>
          <a:xfrm>
            <a:off x="6156152" y="3735688"/>
            <a:ext cx="3582124" cy="948659"/>
            <a:chOff x="4153407" y="3988391"/>
            <a:chExt cx="2452390" cy="637242"/>
          </a:xfrm>
        </p:grpSpPr>
        <p:sp>
          <p:nvSpPr>
            <p:cNvPr id="1048652" name="TextBox 86"/>
            <p:cNvSpPr txBox="1"/>
            <p:nvPr/>
          </p:nvSpPr>
          <p:spPr>
            <a:xfrm>
              <a:off x="4153407" y="3988391"/>
              <a:ext cx="2452390" cy="558205"/>
            </a:xfrm>
            <a:prstGeom prst="rect">
              <a:avLst/>
            </a:prstGeom>
            <a:noFill/>
          </p:spPr>
          <p:txBody>
            <a:bodyPr wrap="square" rtlCol="0">
              <a:spAutoFit/>
            </a:bodyPr>
            <a:lstStyle/>
            <a:p>
              <a:pPr algn="ctr"/>
              <a:r>
                <a:rPr lang="en-US" altLang="zh-CN" sz="2400" b="1" dirty="0">
                  <a:solidFill>
                    <a:srgbClr val="FF6600"/>
                  </a:solidFill>
                  <a:latin typeface="Tw Cen MT" panose="020B0602020104020603" pitchFamily="34" charset="0"/>
                </a:rPr>
                <a:t>Role of SEO in </a:t>
              </a:r>
            </a:p>
            <a:p>
              <a:pPr algn="ctr"/>
              <a:r>
                <a:rPr lang="en-US" altLang="zh-CN" sz="2400" b="1" dirty="0">
                  <a:solidFill>
                    <a:srgbClr val="FF6600"/>
                  </a:solidFill>
                  <a:latin typeface="Tw Cen MT" panose="020B0602020104020603" pitchFamily="34" charset="0"/>
                </a:rPr>
                <a:t>content writing</a:t>
              </a:r>
            </a:p>
          </p:txBody>
        </p:sp>
        <p:sp>
          <p:nvSpPr>
            <p:cNvPr id="1048653" name="TextBox 87"/>
            <p:cNvSpPr txBox="1"/>
            <p:nvPr/>
          </p:nvSpPr>
          <p:spPr>
            <a:xfrm>
              <a:off x="4424511" y="4267493"/>
              <a:ext cx="2126507" cy="358140"/>
            </a:xfrm>
            <a:prstGeom prst="rect">
              <a:avLst/>
            </a:prstGeom>
            <a:noFill/>
          </p:spPr>
          <p:txBody>
            <a:bodyPr wrap="square" rtlCol="0">
              <a:spAutoFit/>
            </a:bodyPr>
            <a:lstStyle/>
            <a:p>
              <a:pPr algn="ctr"/>
              <a:endParaRPr lang="zh-CN" altLang="en-US" sz="1700" b="1" dirty="0">
                <a:solidFill>
                  <a:srgbClr val="FF6600"/>
                </a:solidFill>
              </a:endParaRPr>
            </a:p>
          </p:txBody>
        </p:sp>
      </p:grpSp>
      <p:grpSp>
        <p:nvGrpSpPr>
          <p:cNvPr id="61" name="Group 100"/>
          <p:cNvGrpSpPr/>
          <p:nvPr/>
        </p:nvGrpSpPr>
        <p:grpSpPr>
          <a:xfrm>
            <a:off x="8896286" y="379737"/>
            <a:ext cx="3106118" cy="2490629"/>
            <a:chOff x="5939660" y="2077867"/>
            <a:chExt cx="2126507" cy="1673030"/>
          </a:xfrm>
        </p:grpSpPr>
        <p:sp>
          <p:nvSpPr>
            <p:cNvPr id="1048654" name="TextBox 89"/>
            <p:cNvSpPr txBox="1"/>
            <p:nvPr/>
          </p:nvSpPr>
          <p:spPr>
            <a:xfrm>
              <a:off x="6093130" y="3192691"/>
              <a:ext cx="1819566" cy="558206"/>
            </a:xfrm>
            <a:prstGeom prst="rect">
              <a:avLst/>
            </a:prstGeom>
            <a:noFill/>
          </p:spPr>
          <p:txBody>
            <a:bodyPr wrap="square" rtlCol="0">
              <a:spAutoFit/>
            </a:bodyPr>
            <a:lstStyle/>
            <a:p>
              <a:pPr algn="ctr"/>
              <a:r>
                <a:rPr lang="en-US" altLang="zh-CN" sz="2400" b="1" dirty="0">
                  <a:solidFill>
                    <a:srgbClr val="00B050"/>
                  </a:solidFill>
                  <a:latin typeface="Tw Cen MT" panose="020B0602020104020603" pitchFamily="34" charset="0"/>
                </a:rPr>
                <a:t>Overview of course</a:t>
              </a:r>
            </a:p>
          </p:txBody>
        </p:sp>
        <p:sp>
          <p:nvSpPr>
            <p:cNvPr id="1048655" name="TextBox 90"/>
            <p:cNvSpPr txBox="1"/>
            <p:nvPr/>
          </p:nvSpPr>
          <p:spPr>
            <a:xfrm>
              <a:off x="5939660" y="2077867"/>
              <a:ext cx="2126507" cy="358140"/>
            </a:xfrm>
            <a:prstGeom prst="rect">
              <a:avLst/>
            </a:prstGeom>
            <a:noFill/>
          </p:spPr>
          <p:txBody>
            <a:bodyPr wrap="square" rtlCol="0">
              <a:spAutoFit/>
            </a:bodyPr>
            <a:lstStyle/>
            <a:p>
              <a:pPr algn="ctr"/>
              <a:endParaRPr lang="zh-CN" altLang="en-US">
                <a:solidFill>
                  <a:srgbClr val="000000"/>
                </a:solidFill>
              </a:endParaRPr>
            </a:p>
          </p:txBody>
        </p:sp>
      </p:grpSp>
    </p:spTree>
    <p:extLst>
      <p:ext uri="{BB962C8B-B14F-4D97-AF65-F5344CB8AC3E}">
        <p14:creationId xmlns:p14="http://schemas.microsoft.com/office/powerpoint/2010/main" val="44475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8632"/>
                                        </p:tgtEl>
                                        <p:attrNameLst>
                                          <p:attrName>style.visibility</p:attrName>
                                        </p:attrNameLst>
                                      </p:cBhvr>
                                      <p:to>
                                        <p:strVal val="visible"/>
                                      </p:to>
                                    </p:set>
                                    <p:animEffect transition="in" filter="fade">
                                      <p:cBhvr>
                                        <p:cTn id="7" dur="1000"/>
                                        <p:tgtEl>
                                          <p:spTgt spid="1048632"/>
                                        </p:tgtEl>
                                      </p:cBhvr>
                                    </p:animEffect>
                                    <p:anim calcmode="lin" valueType="num">
                                      <p:cBhvr>
                                        <p:cTn id="8" dur="1000" fill="hold"/>
                                        <p:tgtEl>
                                          <p:spTgt spid="1048632"/>
                                        </p:tgtEl>
                                        <p:attrNameLst>
                                          <p:attrName>ppt_x</p:attrName>
                                        </p:attrNameLst>
                                      </p:cBhvr>
                                      <p:tavLst>
                                        <p:tav tm="0">
                                          <p:val>
                                            <p:strVal val="#ppt_x"/>
                                          </p:val>
                                        </p:tav>
                                        <p:tav tm="100000">
                                          <p:val>
                                            <p:strVal val="#ppt_x"/>
                                          </p:val>
                                        </p:tav>
                                      </p:tavLst>
                                    </p:anim>
                                    <p:anim calcmode="lin" valueType="num">
                                      <p:cBhvr>
                                        <p:cTn id="9" dur="1000" fill="hold"/>
                                        <p:tgtEl>
                                          <p:spTgt spid="10486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1000"/>
                                        <p:tgtEl>
                                          <p:spTgt spid="59"/>
                                        </p:tgtEl>
                                      </p:cBhvr>
                                    </p:animEffect>
                                    <p:anim calcmode="lin" valueType="num">
                                      <p:cBhvr>
                                        <p:cTn id="14" dur="1000" fill="hold"/>
                                        <p:tgtEl>
                                          <p:spTgt spid="59"/>
                                        </p:tgtEl>
                                        <p:attrNameLst>
                                          <p:attrName>ppt_x</p:attrName>
                                        </p:attrNameLst>
                                      </p:cBhvr>
                                      <p:tavLst>
                                        <p:tav tm="0">
                                          <p:val>
                                            <p:strVal val="#ppt_x"/>
                                          </p:val>
                                        </p:tav>
                                        <p:tav tm="100000">
                                          <p:val>
                                            <p:strVal val="#ppt_x"/>
                                          </p:val>
                                        </p:tav>
                                      </p:tavLst>
                                    </p:anim>
                                    <p:anim calcmode="lin" valueType="num">
                                      <p:cBhvr>
                                        <p:cTn id="15" dur="1000" fill="hold"/>
                                        <p:tgtEl>
                                          <p:spTgt spid="5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145729"/>
                                        </p:tgtEl>
                                        <p:attrNameLst>
                                          <p:attrName>style.visibility</p:attrName>
                                        </p:attrNameLst>
                                      </p:cBhvr>
                                      <p:to>
                                        <p:strVal val="visible"/>
                                      </p:to>
                                    </p:set>
                                    <p:animEffect transition="in" filter="wipe(left)">
                                      <p:cBhvr>
                                        <p:cTn id="19" dur="500"/>
                                        <p:tgtEl>
                                          <p:spTgt spid="3145729"/>
                                        </p:tgtEl>
                                      </p:cBhvr>
                                    </p:animEffect>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1048638"/>
                                        </p:tgtEl>
                                        <p:attrNameLst>
                                          <p:attrName>style.visibility</p:attrName>
                                        </p:attrNameLst>
                                      </p:cBhvr>
                                      <p:to>
                                        <p:strVal val="visible"/>
                                      </p:to>
                                    </p:set>
                                    <p:anim calcmode="lin" valueType="num">
                                      <p:cBhvr>
                                        <p:cTn id="23" dur="500" fill="hold"/>
                                        <p:tgtEl>
                                          <p:spTgt spid="1048638"/>
                                        </p:tgtEl>
                                        <p:attrNameLst>
                                          <p:attrName>ppt_w</p:attrName>
                                        </p:attrNameLst>
                                      </p:cBhvr>
                                      <p:tavLst>
                                        <p:tav tm="0">
                                          <p:val>
                                            <p:fltVal val="0"/>
                                          </p:val>
                                        </p:tav>
                                        <p:tav tm="100000">
                                          <p:val>
                                            <p:strVal val="#ppt_w"/>
                                          </p:val>
                                        </p:tav>
                                      </p:tavLst>
                                    </p:anim>
                                    <p:anim calcmode="lin" valueType="num">
                                      <p:cBhvr>
                                        <p:cTn id="24" dur="500" fill="hold"/>
                                        <p:tgtEl>
                                          <p:spTgt spid="1048638"/>
                                        </p:tgtEl>
                                        <p:attrNameLst>
                                          <p:attrName>ppt_h</p:attrName>
                                        </p:attrNameLst>
                                      </p:cBhvr>
                                      <p:tavLst>
                                        <p:tav tm="0">
                                          <p:val>
                                            <p:fltVal val="0"/>
                                          </p:val>
                                        </p:tav>
                                        <p:tav tm="100000">
                                          <p:val>
                                            <p:strVal val="#ppt_h"/>
                                          </p:val>
                                        </p:tav>
                                      </p:tavLst>
                                    </p:anim>
                                    <p:animEffect transition="in" filter="fade">
                                      <p:cBhvr>
                                        <p:cTn id="25" dur="500"/>
                                        <p:tgtEl>
                                          <p:spTgt spid="1048638"/>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1048650"/>
                                        </p:tgtEl>
                                        <p:attrNameLst>
                                          <p:attrName>style.visibility</p:attrName>
                                        </p:attrNameLst>
                                      </p:cBhvr>
                                      <p:to>
                                        <p:strVal val="visible"/>
                                      </p:to>
                                    </p:set>
                                    <p:anim calcmode="lin" valueType="num">
                                      <p:cBhvr>
                                        <p:cTn id="29" dur="500" fill="hold"/>
                                        <p:tgtEl>
                                          <p:spTgt spid="1048650"/>
                                        </p:tgtEl>
                                        <p:attrNameLst>
                                          <p:attrName>ppt_w</p:attrName>
                                        </p:attrNameLst>
                                      </p:cBhvr>
                                      <p:tavLst>
                                        <p:tav tm="0">
                                          <p:val>
                                            <p:fltVal val="0"/>
                                          </p:val>
                                        </p:tav>
                                        <p:tav tm="100000">
                                          <p:val>
                                            <p:strVal val="#ppt_w"/>
                                          </p:val>
                                        </p:tav>
                                      </p:tavLst>
                                    </p:anim>
                                    <p:anim calcmode="lin" valueType="num">
                                      <p:cBhvr>
                                        <p:cTn id="30" dur="500" fill="hold"/>
                                        <p:tgtEl>
                                          <p:spTgt spid="1048650"/>
                                        </p:tgtEl>
                                        <p:attrNameLst>
                                          <p:attrName>ppt_h</p:attrName>
                                        </p:attrNameLst>
                                      </p:cBhvr>
                                      <p:tavLst>
                                        <p:tav tm="0">
                                          <p:val>
                                            <p:fltVal val="0"/>
                                          </p:val>
                                        </p:tav>
                                        <p:tav tm="100000">
                                          <p:val>
                                            <p:strVal val="#ppt_h"/>
                                          </p:val>
                                        </p:tav>
                                      </p:tavLst>
                                    </p:anim>
                                    <p:animEffect transition="in" filter="fade">
                                      <p:cBhvr>
                                        <p:cTn id="31" dur="500"/>
                                        <p:tgtEl>
                                          <p:spTgt spid="1048650"/>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3145734"/>
                                        </p:tgtEl>
                                        <p:attrNameLst>
                                          <p:attrName>style.visibility</p:attrName>
                                        </p:attrNameLst>
                                      </p:cBhvr>
                                      <p:to>
                                        <p:strVal val="visible"/>
                                      </p:to>
                                    </p:set>
                                    <p:animEffect transition="in" filter="wipe(down)">
                                      <p:cBhvr>
                                        <p:cTn id="35" dur="500"/>
                                        <p:tgtEl>
                                          <p:spTgt spid="3145734"/>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048640"/>
                                        </p:tgtEl>
                                        <p:attrNameLst>
                                          <p:attrName>style.visibility</p:attrName>
                                        </p:attrNameLst>
                                      </p:cBhvr>
                                      <p:to>
                                        <p:strVal val="visible"/>
                                      </p:to>
                                    </p:set>
                                    <p:anim calcmode="lin" valueType="num">
                                      <p:cBhvr>
                                        <p:cTn id="39" dur="500" fill="hold"/>
                                        <p:tgtEl>
                                          <p:spTgt spid="1048640"/>
                                        </p:tgtEl>
                                        <p:attrNameLst>
                                          <p:attrName>ppt_w</p:attrName>
                                        </p:attrNameLst>
                                      </p:cBhvr>
                                      <p:tavLst>
                                        <p:tav tm="0">
                                          <p:val>
                                            <p:fltVal val="0"/>
                                          </p:val>
                                        </p:tav>
                                        <p:tav tm="100000">
                                          <p:val>
                                            <p:strVal val="#ppt_w"/>
                                          </p:val>
                                        </p:tav>
                                      </p:tavLst>
                                    </p:anim>
                                    <p:anim calcmode="lin" valueType="num">
                                      <p:cBhvr>
                                        <p:cTn id="40" dur="500" fill="hold"/>
                                        <p:tgtEl>
                                          <p:spTgt spid="1048640"/>
                                        </p:tgtEl>
                                        <p:attrNameLst>
                                          <p:attrName>ppt_h</p:attrName>
                                        </p:attrNameLst>
                                      </p:cBhvr>
                                      <p:tavLst>
                                        <p:tav tm="0">
                                          <p:val>
                                            <p:fltVal val="0"/>
                                          </p:val>
                                        </p:tav>
                                        <p:tav tm="100000">
                                          <p:val>
                                            <p:strVal val="#ppt_h"/>
                                          </p:val>
                                        </p:tav>
                                      </p:tavLst>
                                    </p:anim>
                                    <p:animEffect transition="in" filter="fade">
                                      <p:cBhvr>
                                        <p:cTn id="41" dur="500"/>
                                        <p:tgtEl>
                                          <p:spTgt spid="1048640"/>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1048651"/>
                                        </p:tgtEl>
                                        <p:attrNameLst>
                                          <p:attrName>style.visibility</p:attrName>
                                        </p:attrNameLst>
                                      </p:cBhvr>
                                      <p:to>
                                        <p:strVal val="visible"/>
                                      </p:to>
                                    </p:set>
                                    <p:anim calcmode="lin" valueType="num">
                                      <p:cBhvr>
                                        <p:cTn id="45" dur="500" fill="hold"/>
                                        <p:tgtEl>
                                          <p:spTgt spid="1048651"/>
                                        </p:tgtEl>
                                        <p:attrNameLst>
                                          <p:attrName>ppt_w</p:attrName>
                                        </p:attrNameLst>
                                      </p:cBhvr>
                                      <p:tavLst>
                                        <p:tav tm="0">
                                          <p:val>
                                            <p:fltVal val="0"/>
                                          </p:val>
                                        </p:tav>
                                        <p:tav tm="100000">
                                          <p:val>
                                            <p:strVal val="#ppt_w"/>
                                          </p:val>
                                        </p:tav>
                                      </p:tavLst>
                                    </p:anim>
                                    <p:anim calcmode="lin" valueType="num">
                                      <p:cBhvr>
                                        <p:cTn id="46" dur="500" fill="hold"/>
                                        <p:tgtEl>
                                          <p:spTgt spid="1048651"/>
                                        </p:tgtEl>
                                        <p:attrNameLst>
                                          <p:attrName>ppt_h</p:attrName>
                                        </p:attrNameLst>
                                      </p:cBhvr>
                                      <p:tavLst>
                                        <p:tav tm="0">
                                          <p:val>
                                            <p:fltVal val="0"/>
                                          </p:val>
                                        </p:tav>
                                        <p:tav tm="100000">
                                          <p:val>
                                            <p:strVal val="#ppt_h"/>
                                          </p:val>
                                        </p:tav>
                                      </p:tavLst>
                                    </p:anim>
                                    <p:animEffect transition="in" filter="fade">
                                      <p:cBhvr>
                                        <p:cTn id="47" dur="500"/>
                                        <p:tgtEl>
                                          <p:spTgt spid="1048651"/>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3145733"/>
                                        </p:tgtEl>
                                        <p:attrNameLst>
                                          <p:attrName>style.visibility</p:attrName>
                                        </p:attrNameLst>
                                      </p:cBhvr>
                                      <p:to>
                                        <p:strVal val="visible"/>
                                      </p:to>
                                    </p:set>
                                    <p:animEffect transition="in" filter="wipe(left)">
                                      <p:cBhvr>
                                        <p:cTn id="51" dur="500"/>
                                        <p:tgtEl>
                                          <p:spTgt spid="3145733"/>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048642"/>
                                        </p:tgtEl>
                                        <p:attrNameLst>
                                          <p:attrName>style.visibility</p:attrName>
                                        </p:attrNameLst>
                                      </p:cBhvr>
                                      <p:to>
                                        <p:strVal val="visible"/>
                                      </p:to>
                                    </p:set>
                                    <p:anim calcmode="lin" valueType="num">
                                      <p:cBhvr>
                                        <p:cTn id="55" dur="500" fill="hold"/>
                                        <p:tgtEl>
                                          <p:spTgt spid="1048642"/>
                                        </p:tgtEl>
                                        <p:attrNameLst>
                                          <p:attrName>ppt_w</p:attrName>
                                        </p:attrNameLst>
                                      </p:cBhvr>
                                      <p:tavLst>
                                        <p:tav tm="0">
                                          <p:val>
                                            <p:fltVal val="0"/>
                                          </p:val>
                                        </p:tav>
                                        <p:tav tm="100000">
                                          <p:val>
                                            <p:strVal val="#ppt_w"/>
                                          </p:val>
                                        </p:tav>
                                      </p:tavLst>
                                    </p:anim>
                                    <p:anim calcmode="lin" valueType="num">
                                      <p:cBhvr>
                                        <p:cTn id="56" dur="500" fill="hold"/>
                                        <p:tgtEl>
                                          <p:spTgt spid="1048642"/>
                                        </p:tgtEl>
                                        <p:attrNameLst>
                                          <p:attrName>ppt_h</p:attrName>
                                        </p:attrNameLst>
                                      </p:cBhvr>
                                      <p:tavLst>
                                        <p:tav tm="0">
                                          <p:val>
                                            <p:fltVal val="0"/>
                                          </p:val>
                                        </p:tav>
                                        <p:tav tm="100000">
                                          <p:val>
                                            <p:strVal val="#ppt_h"/>
                                          </p:val>
                                        </p:tav>
                                      </p:tavLst>
                                    </p:anim>
                                    <p:animEffect transition="in" filter="fade">
                                      <p:cBhvr>
                                        <p:cTn id="57" dur="500"/>
                                        <p:tgtEl>
                                          <p:spTgt spid="1048642"/>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par>
                          <p:cTn id="64" fill="hold">
                            <p:stCondLst>
                              <p:cond delay="6500"/>
                            </p:stCondLst>
                            <p:childTnLst>
                              <p:par>
                                <p:cTn id="65" presetID="22" presetClass="entr" presetSubtype="4" fill="hold" nodeType="afterEffect">
                                  <p:stCondLst>
                                    <p:cond delay="0"/>
                                  </p:stCondLst>
                                  <p:childTnLst>
                                    <p:set>
                                      <p:cBhvr>
                                        <p:cTn id="66" dur="1" fill="hold">
                                          <p:stCondLst>
                                            <p:cond delay="0"/>
                                          </p:stCondLst>
                                        </p:cTn>
                                        <p:tgtEl>
                                          <p:spTgt spid="3145730"/>
                                        </p:tgtEl>
                                        <p:attrNameLst>
                                          <p:attrName>style.visibility</p:attrName>
                                        </p:attrNameLst>
                                      </p:cBhvr>
                                      <p:to>
                                        <p:strVal val="visible"/>
                                      </p:to>
                                    </p:set>
                                    <p:animEffect transition="in" filter="wipe(down)">
                                      <p:cBhvr>
                                        <p:cTn id="67" dur="500"/>
                                        <p:tgtEl>
                                          <p:spTgt spid="3145730"/>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1048644"/>
                                        </p:tgtEl>
                                        <p:attrNameLst>
                                          <p:attrName>style.visibility</p:attrName>
                                        </p:attrNameLst>
                                      </p:cBhvr>
                                      <p:to>
                                        <p:strVal val="visible"/>
                                      </p:to>
                                    </p:set>
                                    <p:anim calcmode="lin" valueType="num">
                                      <p:cBhvr>
                                        <p:cTn id="71" dur="500" fill="hold"/>
                                        <p:tgtEl>
                                          <p:spTgt spid="1048644"/>
                                        </p:tgtEl>
                                        <p:attrNameLst>
                                          <p:attrName>ppt_w</p:attrName>
                                        </p:attrNameLst>
                                      </p:cBhvr>
                                      <p:tavLst>
                                        <p:tav tm="0">
                                          <p:val>
                                            <p:fltVal val="0"/>
                                          </p:val>
                                        </p:tav>
                                        <p:tav tm="100000">
                                          <p:val>
                                            <p:strVal val="#ppt_w"/>
                                          </p:val>
                                        </p:tav>
                                      </p:tavLst>
                                    </p:anim>
                                    <p:anim calcmode="lin" valueType="num">
                                      <p:cBhvr>
                                        <p:cTn id="72" dur="500" fill="hold"/>
                                        <p:tgtEl>
                                          <p:spTgt spid="1048644"/>
                                        </p:tgtEl>
                                        <p:attrNameLst>
                                          <p:attrName>ppt_h</p:attrName>
                                        </p:attrNameLst>
                                      </p:cBhvr>
                                      <p:tavLst>
                                        <p:tav tm="0">
                                          <p:val>
                                            <p:fltVal val="0"/>
                                          </p:val>
                                        </p:tav>
                                        <p:tav tm="100000">
                                          <p:val>
                                            <p:strVal val="#ppt_h"/>
                                          </p:val>
                                        </p:tav>
                                      </p:tavLst>
                                    </p:anim>
                                    <p:animEffect transition="in" filter="fade">
                                      <p:cBhvr>
                                        <p:cTn id="73" dur="500"/>
                                        <p:tgtEl>
                                          <p:spTgt spid="1048644"/>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8000"/>
                            </p:stCondLst>
                            <p:childTnLst>
                              <p:par>
                                <p:cTn id="81" presetID="22" presetClass="entr" presetSubtype="8" fill="hold"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left)">
                                      <p:cBhvr>
                                        <p:cTn id="8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2" grpId="0"/>
      <p:bldP spid="1048638" grpId="0" animBg="1"/>
      <p:bldP spid="1048640" grpId="0" animBg="1"/>
      <p:bldP spid="1048642" grpId="0" animBg="1"/>
      <p:bldP spid="1048644" grpId="0" animBg="1"/>
      <p:bldP spid="1048650" grpId="0"/>
      <p:bldP spid="10486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6D3DF6D8-DA4C-4F0B-90B0-937C0FB65180}"/>
              </a:ext>
            </a:extLst>
          </p:cNvPr>
          <p:cNvSpPr txBox="1"/>
          <p:nvPr/>
        </p:nvSpPr>
        <p:spPr>
          <a:xfrm>
            <a:off x="2147400" y="375644"/>
            <a:ext cx="8069244" cy="707886"/>
          </a:xfrm>
          <a:prstGeom prst="rect">
            <a:avLst/>
          </a:prstGeom>
          <a:noFill/>
        </p:spPr>
        <p:txBody>
          <a:bodyPr wrap="square" rtlCol="0">
            <a:spAutoFit/>
          </a:bodyPr>
          <a:lstStyle/>
          <a:p>
            <a:pPr algn="ctr"/>
            <a:r>
              <a:rPr lang="en-US" altLang="zh-CN" sz="4000" dirty="0">
                <a:solidFill>
                  <a:schemeClr val="bg1">
                    <a:lumMod val="65000"/>
                  </a:schemeClr>
                </a:solidFill>
                <a:latin typeface="Tw Cen MT" panose="020B0602020104020603" pitchFamily="34" charset="0"/>
              </a:rPr>
              <a:t>C O N T E N T   W R I T I N G</a:t>
            </a:r>
            <a:endParaRPr lang="zh-CN" altLang="en-US" dirty="0"/>
          </a:p>
        </p:txBody>
      </p:sp>
      <p:grpSp>
        <p:nvGrpSpPr>
          <p:cNvPr id="6" name="Group 4">
            <a:extLst>
              <a:ext uri="{FF2B5EF4-FFF2-40B4-BE49-F238E27FC236}">
                <a16:creationId xmlns:a16="http://schemas.microsoft.com/office/drawing/2014/main" id="{F6DCB558-7F41-4F3A-8DB5-BCA4F88C6583}"/>
              </a:ext>
            </a:extLst>
          </p:cNvPr>
          <p:cNvGrpSpPr/>
          <p:nvPr/>
        </p:nvGrpSpPr>
        <p:grpSpPr>
          <a:xfrm>
            <a:off x="5378696" y="1330563"/>
            <a:ext cx="1434489" cy="190500"/>
            <a:chOff x="4679586" y="878988"/>
            <a:chExt cx="1434489" cy="190500"/>
          </a:xfrm>
        </p:grpSpPr>
        <p:sp>
          <p:nvSpPr>
            <p:cNvPr id="7" name="Oval 5">
              <a:extLst>
                <a:ext uri="{FF2B5EF4-FFF2-40B4-BE49-F238E27FC236}">
                  <a16:creationId xmlns:a16="http://schemas.microsoft.com/office/drawing/2014/main" id="{5A446BE0-8748-408B-A62E-AD670F7D016B}"/>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a:extLst>
                <a:ext uri="{FF2B5EF4-FFF2-40B4-BE49-F238E27FC236}">
                  <a16:creationId xmlns:a16="http://schemas.microsoft.com/office/drawing/2014/main" id="{06BAAD2C-5E95-442B-905C-9BDBF825D040}"/>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012816FE-4B13-43AF-A860-6799E7E06170}"/>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a:extLst>
                <a:ext uri="{FF2B5EF4-FFF2-40B4-BE49-F238E27FC236}">
                  <a16:creationId xmlns:a16="http://schemas.microsoft.com/office/drawing/2014/main" id="{9022B42A-A829-4EB4-A251-5D877B391758}"/>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D3FF282C-A203-4DE9-92A3-9355B0BD19EF}"/>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048603">
            <a:extLst>
              <a:ext uri="{FF2B5EF4-FFF2-40B4-BE49-F238E27FC236}">
                <a16:creationId xmlns:a16="http://schemas.microsoft.com/office/drawing/2014/main" id="{80E1C75D-EE85-460B-8D97-CC9F5373EF16}"/>
              </a:ext>
            </a:extLst>
          </p:cNvPr>
          <p:cNvSpPr>
            <a:spLocks noGrp="1"/>
          </p:cNvSpPr>
          <p:nvPr>
            <p:ph type="ctrTitle"/>
          </p:nvPr>
        </p:nvSpPr>
        <p:spPr>
          <a:xfrm>
            <a:off x="923779" y="1521063"/>
            <a:ext cx="10344204" cy="1141896"/>
          </a:xfrm>
        </p:spPr>
        <p:txBody>
          <a:bodyPr>
            <a:normAutofit/>
          </a:bodyPr>
          <a:lstStyle/>
          <a:p>
            <a:r>
              <a:rPr lang="en-US" altLang="en-GB" sz="5400" b="1" dirty="0">
                <a:solidFill>
                  <a:srgbClr val="0000FF"/>
                </a:solidFill>
              </a:rPr>
              <a:t>CONTENT WRITING</a:t>
            </a:r>
            <a:endParaRPr lang="en-GB" sz="5400" b="1" dirty="0">
              <a:solidFill>
                <a:srgbClr val="0000FF"/>
              </a:solidFill>
            </a:endParaRPr>
          </a:p>
        </p:txBody>
      </p:sp>
      <p:sp>
        <p:nvSpPr>
          <p:cNvPr id="2" name="Rectangle: Rounded Corners 1">
            <a:extLst>
              <a:ext uri="{FF2B5EF4-FFF2-40B4-BE49-F238E27FC236}">
                <a16:creationId xmlns:a16="http://schemas.microsoft.com/office/drawing/2014/main" id="{FE16B222-1F85-47AE-BFF9-ED05F89C7EBB}"/>
              </a:ext>
            </a:extLst>
          </p:cNvPr>
          <p:cNvSpPr/>
          <p:nvPr/>
        </p:nvSpPr>
        <p:spPr>
          <a:xfrm>
            <a:off x="1733379" y="3071736"/>
            <a:ext cx="8725004" cy="216010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966043E-708F-4C44-97AA-D039B11395DC}"/>
              </a:ext>
            </a:extLst>
          </p:cNvPr>
          <p:cNvSpPr txBox="1"/>
          <p:nvPr/>
        </p:nvSpPr>
        <p:spPr>
          <a:xfrm>
            <a:off x="1948916" y="3643956"/>
            <a:ext cx="8725004" cy="1015663"/>
          </a:xfrm>
          <a:prstGeom prst="rect">
            <a:avLst/>
          </a:prstGeom>
          <a:noFill/>
        </p:spPr>
        <p:txBody>
          <a:bodyPr wrap="square" rtlCol="0">
            <a:spAutoFit/>
          </a:bodyPr>
          <a:lstStyle/>
          <a:p>
            <a:r>
              <a:rPr lang="en-US" sz="6000" b="1" dirty="0">
                <a:solidFill>
                  <a:srgbClr val="FF0000"/>
                </a:solidFill>
              </a:rPr>
              <a:t>What is Content Writing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anim calcmode="lin" valueType="num">
                                      <p:cBhvr>
                                        <p:cTn id="19" dur="2000" fill="hold"/>
                                        <p:tgtEl>
                                          <p:spTgt spid="13"/>
                                        </p:tgtEl>
                                        <p:attrNameLst>
                                          <p:attrName>ppt_w</p:attrName>
                                        </p:attrNameLst>
                                      </p:cBhvr>
                                      <p:tavLst>
                                        <p:tav tm="0" fmla="#ppt_w*sin(2.5*pi*$)">
                                          <p:val>
                                            <p:fltVal val="0"/>
                                          </p:val>
                                        </p:tav>
                                        <p:tav tm="100000">
                                          <p:val>
                                            <p:fltVal val="1"/>
                                          </p:val>
                                        </p:tav>
                                      </p:tavLst>
                                    </p:anim>
                                    <p:anim calcmode="lin" valueType="num">
                                      <p:cBhvr>
                                        <p:cTn id="20" dur="2000" fill="hold"/>
                                        <p:tgtEl>
                                          <p:spTgt spid="13"/>
                                        </p:tgtEl>
                                        <p:attrNameLst>
                                          <p:attrName>ppt_h</p:attrName>
                                        </p:attrNameLst>
                                      </p:cBhvr>
                                      <p:tavLst>
                                        <p:tav tm="0">
                                          <p:val>
                                            <p:strVal val="#ppt_h"/>
                                          </p:val>
                                        </p:tav>
                                        <p:tav tm="100000">
                                          <p:val>
                                            <p:strVal val="#ppt_h"/>
                                          </p:val>
                                        </p:tav>
                                      </p:tavLst>
                                    </p:anim>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F6DCB558-7F41-4F3A-8DB5-BCA4F88C6583}"/>
              </a:ext>
            </a:extLst>
          </p:cNvPr>
          <p:cNvGrpSpPr/>
          <p:nvPr/>
        </p:nvGrpSpPr>
        <p:grpSpPr>
          <a:xfrm>
            <a:off x="5364319" y="1143658"/>
            <a:ext cx="1434489" cy="190500"/>
            <a:chOff x="4679586" y="878988"/>
            <a:chExt cx="1434489" cy="190500"/>
          </a:xfrm>
        </p:grpSpPr>
        <p:sp>
          <p:nvSpPr>
            <p:cNvPr id="7" name="Oval 5">
              <a:extLst>
                <a:ext uri="{FF2B5EF4-FFF2-40B4-BE49-F238E27FC236}">
                  <a16:creationId xmlns:a16="http://schemas.microsoft.com/office/drawing/2014/main" id="{5A446BE0-8748-408B-A62E-AD670F7D016B}"/>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a:extLst>
                <a:ext uri="{FF2B5EF4-FFF2-40B4-BE49-F238E27FC236}">
                  <a16:creationId xmlns:a16="http://schemas.microsoft.com/office/drawing/2014/main" id="{06BAAD2C-5E95-442B-905C-9BDBF825D040}"/>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012816FE-4B13-43AF-A860-6799E7E06170}"/>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a:extLst>
                <a:ext uri="{FF2B5EF4-FFF2-40B4-BE49-F238E27FC236}">
                  <a16:creationId xmlns:a16="http://schemas.microsoft.com/office/drawing/2014/main" id="{9022B42A-A829-4EB4-A251-5D877B391758}"/>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D3FF282C-A203-4DE9-92A3-9355B0BD19EF}"/>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0956DFB8-9130-4A0F-AEDA-FB89BFF4F997}"/>
              </a:ext>
            </a:extLst>
          </p:cNvPr>
          <p:cNvSpPr txBox="1"/>
          <p:nvPr/>
        </p:nvSpPr>
        <p:spPr>
          <a:xfrm>
            <a:off x="1464332" y="5334336"/>
            <a:ext cx="10046417"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rgbClr val="385723"/>
                </a:solidFill>
              </a:rPr>
              <a:t>Content writing refers to professional writing created for an online audience to fulfill specific marketing objectives.</a:t>
            </a:r>
          </a:p>
        </p:txBody>
      </p:sp>
      <p:sp>
        <p:nvSpPr>
          <p:cNvPr id="13" name="Title 1048603">
            <a:extLst>
              <a:ext uri="{FF2B5EF4-FFF2-40B4-BE49-F238E27FC236}">
                <a16:creationId xmlns:a16="http://schemas.microsoft.com/office/drawing/2014/main" id="{80E1C75D-EE85-460B-8D97-CC9F5373EF16}"/>
              </a:ext>
            </a:extLst>
          </p:cNvPr>
          <p:cNvSpPr>
            <a:spLocks noGrp="1"/>
          </p:cNvSpPr>
          <p:nvPr>
            <p:ph type="ctrTitle"/>
          </p:nvPr>
        </p:nvSpPr>
        <p:spPr>
          <a:xfrm>
            <a:off x="909403" y="1334158"/>
            <a:ext cx="10344204" cy="1141896"/>
          </a:xfrm>
        </p:spPr>
        <p:txBody>
          <a:bodyPr>
            <a:normAutofit/>
          </a:bodyPr>
          <a:lstStyle/>
          <a:p>
            <a:r>
              <a:rPr lang="en-US" sz="5400" b="1" dirty="0">
                <a:solidFill>
                  <a:srgbClr val="0000FF"/>
                </a:solidFill>
              </a:rPr>
              <a:t>What is Content Writing ?</a:t>
            </a:r>
            <a:endParaRPr lang="en-GB" sz="5400" b="1" dirty="0">
              <a:solidFill>
                <a:srgbClr val="0000FF"/>
              </a:solidFill>
            </a:endParaRPr>
          </a:p>
        </p:txBody>
      </p:sp>
      <p:sp>
        <p:nvSpPr>
          <p:cNvPr id="14" name="TextBox 13">
            <a:extLst>
              <a:ext uri="{FF2B5EF4-FFF2-40B4-BE49-F238E27FC236}">
                <a16:creationId xmlns:a16="http://schemas.microsoft.com/office/drawing/2014/main" id="{88E1855A-84FF-4090-A6AF-3916231EC410}"/>
              </a:ext>
            </a:extLst>
          </p:cNvPr>
          <p:cNvSpPr txBox="1"/>
          <p:nvPr/>
        </p:nvSpPr>
        <p:spPr>
          <a:xfrm>
            <a:off x="1111939" y="2737682"/>
            <a:ext cx="9939131" cy="2246769"/>
          </a:xfrm>
          <a:prstGeom prst="rect">
            <a:avLst/>
          </a:prstGeom>
          <a:noFill/>
        </p:spPr>
        <p:txBody>
          <a:bodyPr wrap="square" rtlCol="0">
            <a:spAutoFit/>
          </a:bodyPr>
          <a:lstStyle/>
          <a:p>
            <a:pPr algn="ctr"/>
            <a:r>
              <a:rPr lang="en-US" sz="2800" dirty="0">
                <a:solidFill>
                  <a:srgbClr val="FF0000"/>
                </a:solidFill>
              </a:rPr>
              <a:t>Content writing like any other form of writing requires in depth knowledge and great skill. The success of any write-ups depends largely on the quality and authenticity of the content of a website. Content writing though does not follow a specific format, yet is certainly guided by some fundamental principles.</a:t>
            </a:r>
          </a:p>
        </p:txBody>
      </p:sp>
      <p:sp>
        <p:nvSpPr>
          <p:cNvPr id="12" name="TextBox 3">
            <a:extLst>
              <a:ext uri="{FF2B5EF4-FFF2-40B4-BE49-F238E27FC236}">
                <a16:creationId xmlns:a16="http://schemas.microsoft.com/office/drawing/2014/main" id="{B8C9C6BC-F3A6-42F5-9C70-7F120176E0FE}"/>
              </a:ext>
            </a:extLst>
          </p:cNvPr>
          <p:cNvSpPr txBox="1"/>
          <p:nvPr/>
        </p:nvSpPr>
        <p:spPr>
          <a:xfrm>
            <a:off x="2262419" y="217493"/>
            <a:ext cx="8069244" cy="707886"/>
          </a:xfrm>
          <a:prstGeom prst="rect">
            <a:avLst/>
          </a:prstGeom>
          <a:noFill/>
        </p:spPr>
        <p:txBody>
          <a:bodyPr wrap="square" rtlCol="0">
            <a:spAutoFit/>
          </a:bodyPr>
          <a:lstStyle/>
          <a:p>
            <a:pPr algn="ctr"/>
            <a:r>
              <a:rPr lang="en-US" altLang="zh-CN" sz="4000" dirty="0">
                <a:solidFill>
                  <a:schemeClr val="bg1">
                    <a:lumMod val="65000"/>
                  </a:schemeClr>
                </a:solidFill>
                <a:latin typeface="Tw Cen MT" panose="020B0602020104020603" pitchFamily="34" charset="0"/>
              </a:rPr>
              <a:t>C O N T E N T   W R I T I N G</a:t>
            </a:r>
            <a:endParaRPr lang="zh-CN" altLang="en-US" dirty="0"/>
          </a:p>
        </p:txBody>
      </p:sp>
    </p:spTree>
    <p:extLst>
      <p:ext uri="{BB962C8B-B14F-4D97-AF65-F5344CB8AC3E}">
        <p14:creationId xmlns:p14="http://schemas.microsoft.com/office/powerpoint/2010/main" val="30443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additive="base">
                                        <p:cTn id="1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build="p"/>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1445</Words>
  <Application>Microsoft Office PowerPoint</Application>
  <PresentationFormat>Widescreen</PresentationFormat>
  <Paragraphs>112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WELCOME </vt:lpstr>
      <vt:lpstr>PowerPoint Presentation</vt:lpstr>
      <vt:lpstr>CLASS BASIC RULES  </vt:lpstr>
      <vt:lpstr>PowerPoint Presentation</vt:lpstr>
      <vt:lpstr>PowerPoint Presentation</vt:lpstr>
      <vt:lpstr>CONTENT WRITING</vt:lpstr>
      <vt:lpstr>What is Content Writing ?</vt:lpstr>
      <vt:lpstr>CONTENT WRITING</vt:lpstr>
      <vt:lpstr>How to write an effective Content ?</vt:lpstr>
      <vt:lpstr>Content is King</vt:lpstr>
      <vt:lpstr>Content is King</vt:lpstr>
      <vt:lpstr>Know Your Writing</vt:lpstr>
      <vt:lpstr>Know Your Writing</vt:lpstr>
      <vt:lpstr>Writing Strategy</vt:lpstr>
      <vt:lpstr>Writing Strategy</vt:lpstr>
      <vt:lpstr>Writing Strategy</vt:lpstr>
      <vt:lpstr>Writing Strategy</vt:lpstr>
      <vt:lpstr>Writing Strategy</vt:lpstr>
      <vt:lpstr>Writing Strategy</vt:lpstr>
      <vt:lpstr>PowerPoint Presentation</vt:lpstr>
      <vt:lpstr>Discussion Session !</vt:lpstr>
      <vt:lpstr>Practical Work </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Hafiz Muhammad  Arslan</dc:creator>
  <cp:lastModifiedBy>Arslan Ramzan</cp:lastModifiedBy>
  <cp:revision>73</cp:revision>
  <dcterms:created xsi:type="dcterms:W3CDTF">2017-10-26T09:02:30Z</dcterms:created>
  <dcterms:modified xsi:type="dcterms:W3CDTF">2021-09-17T11:09:54Z</dcterms:modified>
</cp:coreProperties>
</file>